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404bd1da5b47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c36daf11694c55"/>
  </p:sldMasterIdLst>
  <p:sldIdLst>
    <p:sldId xmlns:r="http://schemas.openxmlformats.org/officeDocument/2006/relationships" id="256" r:id="R03493df74d8443a2"/>
    <p:sldId xmlns:r="http://schemas.openxmlformats.org/officeDocument/2006/relationships" id="257" r:id="Rd9c54a55d5d44aba"/>
    <p:sldId xmlns:r="http://schemas.openxmlformats.org/officeDocument/2006/relationships" id="258" r:id="R8c52425e89c945c2"/>
    <p:sldId xmlns:r="http://schemas.openxmlformats.org/officeDocument/2006/relationships" id="259" r:id="Rb86bfa5aaa904e5e"/>
    <p:sldId xmlns:r="http://schemas.openxmlformats.org/officeDocument/2006/relationships" id="260" r:id="R5a4d0a6fd6d1490c"/>
    <p:sldId xmlns:r="http://schemas.openxmlformats.org/officeDocument/2006/relationships" id="261" r:id="R46358a8522a14e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c36daf11694c55" /><Relationship Type="http://schemas.openxmlformats.org/officeDocument/2006/relationships/slide" Target="/ppt/slides/slide1.xml" Id="R03493df74d8443a2" /><Relationship Type="http://schemas.openxmlformats.org/officeDocument/2006/relationships/slide" Target="/ppt/slides/slide2.xml" Id="Rd9c54a55d5d44aba" /><Relationship Type="http://schemas.openxmlformats.org/officeDocument/2006/relationships/slide" Target="/ppt/slides/slide3.xml" Id="R8c52425e89c945c2" /><Relationship Type="http://schemas.openxmlformats.org/officeDocument/2006/relationships/slide" Target="/ppt/slides/slide4.xml" Id="Rb86bfa5aaa904e5e" /><Relationship Type="http://schemas.openxmlformats.org/officeDocument/2006/relationships/slide" Target="/ppt/slides/slide5.xml" Id="R5a4d0a6fd6d1490c" /><Relationship Type="http://schemas.openxmlformats.org/officeDocument/2006/relationships/slide" Target="/ppt/slides/slide6.xml" Id="R46358a8522a14e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b4397b24064e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e26d425df4115" /><Relationship Type="http://schemas.openxmlformats.org/officeDocument/2006/relationships/theme" Target="/ppt/slideMasters/theme/theme1.xml" Id="R4c94b9fd4b2d4c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2e26d425df41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d860821bb43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e7ce34a0a42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5caa147754b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c5c0ab0ed40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5f8f95c7144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fda69e58f4e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BRAVIDA NORGE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BRAVIDA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BRAVIDA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BRAVIDA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BRAVIDA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BRAVIDA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Lørenveien 73A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998 121 221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BRAVIDA NORGE HOLDING AS</a:t>
            </a:r>
          </a:p>
        </p:txBody>
      </p:sp>
    </p:spTree>
  </p:cSld>
  <p:clrMapOvr>
    <a:masterClrMapping xmlns:a="http://schemas.openxmlformats.org/drawingml/2006/main"/>
  </p:clrMapOvr>
</p:sld>
</file>