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c5db1e4ea42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7a8a532584f2d"/>
  </p:sldMasterIdLst>
  <p:sldIdLst>
    <p:sldId xmlns:r="http://schemas.openxmlformats.org/officeDocument/2006/relationships" id="256" r:id="Raddeed33b105446c"/>
    <p:sldId xmlns:r="http://schemas.openxmlformats.org/officeDocument/2006/relationships" id="257" r:id="R63659cecaf0c4c57"/>
    <p:sldId xmlns:r="http://schemas.openxmlformats.org/officeDocument/2006/relationships" id="258" r:id="Raf44c9db9a8a4b79"/>
    <p:sldId xmlns:r="http://schemas.openxmlformats.org/officeDocument/2006/relationships" id="259" r:id="R9e187640b043430f"/>
    <p:sldId xmlns:r="http://schemas.openxmlformats.org/officeDocument/2006/relationships" id="260" r:id="Re5357db8ec0b4607"/>
    <p:sldId xmlns:r="http://schemas.openxmlformats.org/officeDocument/2006/relationships" id="261" r:id="R745d06b0405f49f8"/>
    <p:sldId xmlns:r="http://schemas.openxmlformats.org/officeDocument/2006/relationships" id="262" r:id="R26b15b98869c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7a8a532584f2d" /><Relationship Type="http://schemas.openxmlformats.org/officeDocument/2006/relationships/slide" Target="/ppt/slides/slide1.xml" Id="Raddeed33b105446c" /><Relationship Type="http://schemas.openxmlformats.org/officeDocument/2006/relationships/slide" Target="/ppt/slides/slide2.xml" Id="R63659cecaf0c4c57" /><Relationship Type="http://schemas.openxmlformats.org/officeDocument/2006/relationships/slide" Target="/ppt/slides/slide3.xml" Id="Raf44c9db9a8a4b79" /><Relationship Type="http://schemas.openxmlformats.org/officeDocument/2006/relationships/slide" Target="/ppt/slides/slide4.xml" Id="R9e187640b043430f" /><Relationship Type="http://schemas.openxmlformats.org/officeDocument/2006/relationships/slide" Target="/ppt/slides/slide5.xml" Id="Re5357db8ec0b4607" /><Relationship Type="http://schemas.openxmlformats.org/officeDocument/2006/relationships/slide" Target="/ppt/slides/slide6.xml" Id="R745d06b0405f49f8" /><Relationship Type="http://schemas.openxmlformats.org/officeDocument/2006/relationships/slide" Target="/ppt/slides/slide7.xml" Id="R26b15b98869c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0c1b2e607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968c0df66440f" /><Relationship Type="http://schemas.openxmlformats.org/officeDocument/2006/relationships/theme" Target="/ppt/slideMasters/theme/theme1.xml" Id="Rb2ea9f2cac6e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7968c0df66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6e020532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eac33438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af939985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3c67fe242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3e3f7e99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92f28e3ed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2813f464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BRAVIDA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BRAVIDA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857 706 000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1 032 924 000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INSTALLATION ACQUISITION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998 121 221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BRAVIDA NORGE HOLDING AS</a:t>
            </a:r>
          </a:p>
        </p:txBody>
      </p:sp>
    </p:spTree>
  </p:cSld>
  <p:clrMapOvr>
    <a:masterClrMapping xmlns:a="http://schemas.openxmlformats.org/drawingml/2006/main"/>
  </p:clrMapOvr>
</p:sld>
</file>