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9bb35555794f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828887a2d944f9"/>
  </p:sldMasterIdLst>
  <p:sldIdLst>
    <p:sldId xmlns:r="http://schemas.openxmlformats.org/officeDocument/2006/relationships" id="256" r:id="Rea1cc8a7789645f4"/>
    <p:sldId xmlns:r="http://schemas.openxmlformats.org/officeDocument/2006/relationships" id="257" r:id="R92465d0683014e39"/>
    <p:sldId xmlns:r="http://schemas.openxmlformats.org/officeDocument/2006/relationships" id="258" r:id="R59cc98a5beb644d1"/>
    <p:sldId xmlns:r="http://schemas.openxmlformats.org/officeDocument/2006/relationships" id="259" r:id="Rc6bea16bf23e430b"/>
    <p:sldId xmlns:r="http://schemas.openxmlformats.org/officeDocument/2006/relationships" id="260" r:id="Rb7395ee24a254bb9"/>
    <p:sldId xmlns:r="http://schemas.openxmlformats.org/officeDocument/2006/relationships" id="261" r:id="Rd256634aa1a34d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28887a2d944f9" /><Relationship Type="http://schemas.openxmlformats.org/officeDocument/2006/relationships/slide" Target="/ppt/slides/slide1.xml" Id="Rea1cc8a7789645f4" /><Relationship Type="http://schemas.openxmlformats.org/officeDocument/2006/relationships/slide" Target="/ppt/slides/slide2.xml" Id="R92465d0683014e39" /><Relationship Type="http://schemas.openxmlformats.org/officeDocument/2006/relationships/slide" Target="/ppt/slides/slide3.xml" Id="R59cc98a5beb644d1" /><Relationship Type="http://schemas.openxmlformats.org/officeDocument/2006/relationships/slide" Target="/ppt/slides/slide4.xml" Id="Rc6bea16bf23e430b" /><Relationship Type="http://schemas.openxmlformats.org/officeDocument/2006/relationships/slide" Target="/ppt/slides/slide5.xml" Id="Rb7395ee24a254bb9" /><Relationship Type="http://schemas.openxmlformats.org/officeDocument/2006/relationships/slide" Target="/ppt/slides/slide6.xml" Id="Rd256634aa1a34d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6c2f1cd2347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cb1daca424c8a" /><Relationship Type="http://schemas.openxmlformats.org/officeDocument/2006/relationships/theme" Target="/ppt/slideMasters/theme/theme1.xml" Id="Rfd6b9960490e4e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0cb1daca424c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36a65ad0941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48b87753542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0bc601e4240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bce449c0242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64dc3b1c442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f2ff0aa2f44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 LITLESKARE MASKINSTASJON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LITLESKARE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LITLESKARE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LITLESKARE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LITLESKARE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LITLESKARE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Skarsvegen 617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5911 Alversund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998 121 663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LITLESKARE MASKINSTASJON AS</a:t>
            </a:r>
          </a:p>
        </p:txBody>
      </p:sp>
    </p:spTree>
  </p:cSld>
  <p:clrMapOvr>
    <a:masterClrMapping xmlns:a="http://schemas.openxmlformats.org/drawingml/2006/main"/>
  </p:clrMapOvr>
</p:sld>
</file>