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57500678ae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c61ebfeadd44b4"/>
  </p:sldMasterIdLst>
  <p:sldIdLst>
    <p:sldId xmlns:r="http://schemas.openxmlformats.org/officeDocument/2006/relationships" id="256" r:id="R13971852f0644e93"/>
    <p:sldId xmlns:r="http://schemas.openxmlformats.org/officeDocument/2006/relationships" id="257" r:id="Rb1205228b6444030"/>
    <p:sldId xmlns:r="http://schemas.openxmlformats.org/officeDocument/2006/relationships" id="258" r:id="R2fa70a58508c400e"/>
    <p:sldId xmlns:r="http://schemas.openxmlformats.org/officeDocument/2006/relationships" id="259" r:id="R81406b35a7814f9d"/>
    <p:sldId xmlns:r="http://schemas.openxmlformats.org/officeDocument/2006/relationships" id="260" r:id="R906c9d7297fa4d4c"/>
    <p:sldId xmlns:r="http://schemas.openxmlformats.org/officeDocument/2006/relationships" id="261" r:id="R8c5d6fc62ce54698"/>
    <p:sldId xmlns:r="http://schemas.openxmlformats.org/officeDocument/2006/relationships" id="262" r:id="Re5b1614ec550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61ebfeadd44b4" /><Relationship Type="http://schemas.openxmlformats.org/officeDocument/2006/relationships/slide" Target="/ppt/slides/slide1.xml" Id="R13971852f0644e93" /><Relationship Type="http://schemas.openxmlformats.org/officeDocument/2006/relationships/slide" Target="/ppt/slides/slide2.xml" Id="Rb1205228b6444030" /><Relationship Type="http://schemas.openxmlformats.org/officeDocument/2006/relationships/slide" Target="/ppt/slides/slide3.xml" Id="R2fa70a58508c400e" /><Relationship Type="http://schemas.openxmlformats.org/officeDocument/2006/relationships/slide" Target="/ppt/slides/slide4.xml" Id="R81406b35a7814f9d" /><Relationship Type="http://schemas.openxmlformats.org/officeDocument/2006/relationships/slide" Target="/ppt/slides/slide5.xml" Id="R906c9d7297fa4d4c" /><Relationship Type="http://schemas.openxmlformats.org/officeDocument/2006/relationships/slide" Target="/ppt/slides/slide6.xml" Id="R8c5d6fc62ce54698" /><Relationship Type="http://schemas.openxmlformats.org/officeDocument/2006/relationships/slide" Target="/ppt/slides/slide7.xml" Id="Re5b1614ec550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8aff2711b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6afbef74d411a" /><Relationship Type="http://schemas.openxmlformats.org/officeDocument/2006/relationships/theme" Target="/ppt/slideMasters/theme/theme1.xml" Id="R3c5d06fc01a9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6afbef74d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d71fbf67145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a762d802842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d99cd170044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20e1756cb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3e008726c4a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e802136f948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acb7236d343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LITLESKARE MASKINSTASJON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LITLESKARE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LITLESKARE MASKINSTASJON AS ble etablert [år] og holder til i Alversund.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LITLESKARE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LITLESKARE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LITLESKARE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2 083 384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245 853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200 097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LITLESKARE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LITLESKARE SVEIN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LITLESKARE DAN ANDRÉ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LITLESKARE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Skarsvegen 617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998 121 663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LITLESKARE MASKINSTASJON AS</a:t>
            </a:r>
          </a:p>
        </p:txBody>
      </p:sp>
    </p:spTree>
  </p:cSld>
  <p:clrMapOvr>
    <a:masterClrMapping xmlns:a="http://schemas.openxmlformats.org/drawingml/2006/main"/>
  </p:clrMapOvr>
</p:sld>
</file>