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723df02c8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a364e19104606"/>
  </p:sldMasterIdLst>
  <p:sldIdLst>
    <p:sldId xmlns:r="http://schemas.openxmlformats.org/officeDocument/2006/relationships" id="256" r:id="R28196b6234af4bb8"/>
    <p:sldId xmlns:r="http://schemas.openxmlformats.org/officeDocument/2006/relationships" id="257" r:id="Re8fb730b78744b87"/>
    <p:sldId xmlns:r="http://schemas.openxmlformats.org/officeDocument/2006/relationships" id="258" r:id="Rf12a967509b84621"/>
    <p:sldId xmlns:r="http://schemas.openxmlformats.org/officeDocument/2006/relationships" id="259" r:id="Rfeb0363be5a943cc"/>
    <p:sldId xmlns:r="http://schemas.openxmlformats.org/officeDocument/2006/relationships" id="260" r:id="R2b6c0dccebf54d13"/>
    <p:sldId xmlns:r="http://schemas.openxmlformats.org/officeDocument/2006/relationships" id="261" r:id="Rd79af8611ea34fe9"/>
    <p:sldId xmlns:r="http://schemas.openxmlformats.org/officeDocument/2006/relationships" id="262" r:id="Re555ae7941b94c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a364e19104606" /><Relationship Type="http://schemas.openxmlformats.org/officeDocument/2006/relationships/slide" Target="/ppt/slides/slide1.xml" Id="R28196b6234af4bb8" /><Relationship Type="http://schemas.openxmlformats.org/officeDocument/2006/relationships/slide" Target="/ppt/slides/slide2.xml" Id="Re8fb730b78744b87" /><Relationship Type="http://schemas.openxmlformats.org/officeDocument/2006/relationships/slide" Target="/ppt/slides/slide3.xml" Id="Rf12a967509b84621" /><Relationship Type="http://schemas.openxmlformats.org/officeDocument/2006/relationships/slide" Target="/ppt/slides/slide4.xml" Id="Rfeb0363be5a943cc" /><Relationship Type="http://schemas.openxmlformats.org/officeDocument/2006/relationships/slide" Target="/ppt/slides/slide5.xml" Id="R2b6c0dccebf54d13" /><Relationship Type="http://schemas.openxmlformats.org/officeDocument/2006/relationships/slide" Target="/ppt/slides/slide6.xml" Id="Rd79af8611ea34fe9" /><Relationship Type="http://schemas.openxmlformats.org/officeDocument/2006/relationships/slide" Target="/ppt/slides/slide7.xml" Id="Re555ae7941b94c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fa19a0915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eb9103f9049eb" /><Relationship Type="http://schemas.openxmlformats.org/officeDocument/2006/relationships/theme" Target="/ppt/slideMasters/theme/theme1.xml" Id="R0f43d58b8221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eb9103f9049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b00b9cd3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a86bb420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c5c330b2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288d552b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df64487de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b38c05aa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cc43458a7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958 612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UTZIG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Gregorius Dagssons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998 122 287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 PARTNER AS</a:t>
            </a:r>
          </a:p>
        </p:txBody>
      </p:sp>
    </p:spTree>
  </p:cSld>
  <p:clrMapOvr>
    <a:masterClrMapping xmlns:a="http://schemas.openxmlformats.org/drawingml/2006/main"/>
  </p:clrMapOvr>
</p:sld>
</file>