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eb9a861794e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cfb297ebf4708"/>
  </p:sldMasterIdLst>
  <p:sldIdLst>
    <p:sldId xmlns:r="http://schemas.openxmlformats.org/officeDocument/2006/relationships" id="256" r:id="R72ef552e801c498a"/>
    <p:sldId xmlns:r="http://schemas.openxmlformats.org/officeDocument/2006/relationships" id="257" r:id="R79b5fa08461345d6"/>
    <p:sldId xmlns:r="http://schemas.openxmlformats.org/officeDocument/2006/relationships" id="258" r:id="Rcdb97d6eb10a45f3"/>
    <p:sldId xmlns:r="http://schemas.openxmlformats.org/officeDocument/2006/relationships" id="259" r:id="Rf09734c5f3204166"/>
    <p:sldId xmlns:r="http://schemas.openxmlformats.org/officeDocument/2006/relationships" id="260" r:id="R6df580747c054f4f"/>
    <p:sldId xmlns:r="http://schemas.openxmlformats.org/officeDocument/2006/relationships" id="261" r:id="R87c3129e607d467d"/>
    <p:sldId xmlns:r="http://schemas.openxmlformats.org/officeDocument/2006/relationships" id="262" r:id="R650ab25b4006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cfb297ebf4708" /><Relationship Type="http://schemas.openxmlformats.org/officeDocument/2006/relationships/slide" Target="/ppt/slides/slide1.xml" Id="R72ef552e801c498a" /><Relationship Type="http://schemas.openxmlformats.org/officeDocument/2006/relationships/slide" Target="/ppt/slides/slide2.xml" Id="R79b5fa08461345d6" /><Relationship Type="http://schemas.openxmlformats.org/officeDocument/2006/relationships/slide" Target="/ppt/slides/slide3.xml" Id="Rcdb97d6eb10a45f3" /><Relationship Type="http://schemas.openxmlformats.org/officeDocument/2006/relationships/slide" Target="/ppt/slides/slide4.xml" Id="Rf09734c5f3204166" /><Relationship Type="http://schemas.openxmlformats.org/officeDocument/2006/relationships/slide" Target="/ppt/slides/slide5.xml" Id="R6df580747c054f4f" /><Relationship Type="http://schemas.openxmlformats.org/officeDocument/2006/relationships/slide" Target="/ppt/slides/slide6.xml" Id="R87c3129e607d467d" /><Relationship Type="http://schemas.openxmlformats.org/officeDocument/2006/relationships/slide" Target="/ppt/slides/slide7.xml" Id="R650ab25b4006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3b683025f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0180928934bcf" /><Relationship Type="http://schemas.openxmlformats.org/officeDocument/2006/relationships/theme" Target="/ppt/slideMasters/theme/theme1.xml" Id="Rcfe324ddd8db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018092893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711ef087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6504ba2d1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6e1def3c3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969ce357c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2cb4e59b9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bbc2f16664a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d2d89d8d2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4 882 981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14 196 990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HELLEBERG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steinloaren@lyse.net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998 125 979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MORTENS HOLDING AS</a:t>
            </a:r>
          </a:p>
        </p:txBody>
      </p:sp>
    </p:spTree>
  </p:cSld>
  <p:clrMapOvr>
    <a:masterClrMapping xmlns:a="http://schemas.openxmlformats.org/drawingml/2006/main"/>
  </p:clrMapOvr>
</p:sld>
</file>