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3f61ed40bd43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cfa4005c01411b"/>
  </p:sldMasterIdLst>
  <p:sldIdLst>
    <p:sldId xmlns:r="http://schemas.openxmlformats.org/officeDocument/2006/relationships" id="256" r:id="R58a36993fdc24c97"/>
    <p:sldId xmlns:r="http://schemas.openxmlformats.org/officeDocument/2006/relationships" id="257" r:id="Re9e29f02ed274cda"/>
    <p:sldId xmlns:r="http://schemas.openxmlformats.org/officeDocument/2006/relationships" id="258" r:id="R6d084c239e0c4e69"/>
    <p:sldId xmlns:r="http://schemas.openxmlformats.org/officeDocument/2006/relationships" id="259" r:id="Rf972637800574989"/>
    <p:sldId xmlns:r="http://schemas.openxmlformats.org/officeDocument/2006/relationships" id="260" r:id="Ra030c654e417462e"/>
    <p:sldId xmlns:r="http://schemas.openxmlformats.org/officeDocument/2006/relationships" id="261" r:id="R4d3a7302b493454e"/>
    <p:sldId xmlns:r="http://schemas.openxmlformats.org/officeDocument/2006/relationships" id="262" r:id="Rc2be14cd2c6448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cfa4005c01411b" /><Relationship Type="http://schemas.openxmlformats.org/officeDocument/2006/relationships/slide" Target="/ppt/slides/slide1.xml" Id="R58a36993fdc24c97" /><Relationship Type="http://schemas.openxmlformats.org/officeDocument/2006/relationships/slide" Target="/ppt/slides/slide2.xml" Id="Re9e29f02ed274cda" /><Relationship Type="http://schemas.openxmlformats.org/officeDocument/2006/relationships/slide" Target="/ppt/slides/slide3.xml" Id="R6d084c239e0c4e69" /><Relationship Type="http://schemas.openxmlformats.org/officeDocument/2006/relationships/slide" Target="/ppt/slides/slide4.xml" Id="Rf972637800574989" /><Relationship Type="http://schemas.openxmlformats.org/officeDocument/2006/relationships/slide" Target="/ppt/slides/slide5.xml" Id="Ra030c654e417462e" /><Relationship Type="http://schemas.openxmlformats.org/officeDocument/2006/relationships/slide" Target="/ppt/slides/slide6.xml" Id="R4d3a7302b493454e" /><Relationship Type="http://schemas.openxmlformats.org/officeDocument/2006/relationships/slide" Target="/ppt/slides/slide7.xml" Id="Rc2be14cd2c6448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6e06c868c746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2f7181c43049fa" /><Relationship Type="http://schemas.openxmlformats.org/officeDocument/2006/relationships/theme" Target="/ppt/slideMasters/theme/theme1.xml" Id="Rfceef5ac4d6b4b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2f7181c43049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856da12ec347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6e89421ae54b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70d01c38d849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a26b5c73f046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dcfeeba02b4d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dfe5ace7174f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dd7ad6bdb44c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 A SKAR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A SKAR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 A SKAR INVEST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A SKAR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A SKAR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A SKAR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−427 315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6 059 704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11 054 213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A SKAR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 ELDAR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A SKAR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Olevågvegen 73A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6013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998 127 645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A SKAR INVEST AS</a:t>
            </a:r>
          </a:p>
        </p:txBody>
      </p:sp>
    </p:spTree>
  </p:cSld>
  <p:clrMapOvr>
    <a:masterClrMapping xmlns:a="http://schemas.openxmlformats.org/drawingml/2006/main"/>
  </p:clrMapOvr>
</p:sld>
</file>