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3bfe44b9f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391770b64473b"/>
  </p:sldMasterIdLst>
  <p:sldIdLst>
    <p:sldId xmlns:r="http://schemas.openxmlformats.org/officeDocument/2006/relationships" id="256" r:id="R7052e4071dbe43fc"/>
    <p:sldId xmlns:r="http://schemas.openxmlformats.org/officeDocument/2006/relationships" id="257" r:id="R92ec13d9780b4f4b"/>
    <p:sldId xmlns:r="http://schemas.openxmlformats.org/officeDocument/2006/relationships" id="258" r:id="Rdffa22ff264242a1"/>
    <p:sldId xmlns:r="http://schemas.openxmlformats.org/officeDocument/2006/relationships" id="259" r:id="R8941f7aea0904a6b"/>
    <p:sldId xmlns:r="http://schemas.openxmlformats.org/officeDocument/2006/relationships" id="260" r:id="R0d898c843d6b45f3"/>
    <p:sldId xmlns:r="http://schemas.openxmlformats.org/officeDocument/2006/relationships" id="261" r:id="R325b30f2ba424cf4"/>
    <p:sldId xmlns:r="http://schemas.openxmlformats.org/officeDocument/2006/relationships" id="262" r:id="R6d445cc12fd2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391770b64473b" /><Relationship Type="http://schemas.openxmlformats.org/officeDocument/2006/relationships/slide" Target="/ppt/slides/slide1.xml" Id="R7052e4071dbe43fc" /><Relationship Type="http://schemas.openxmlformats.org/officeDocument/2006/relationships/slide" Target="/ppt/slides/slide2.xml" Id="R92ec13d9780b4f4b" /><Relationship Type="http://schemas.openxmlformats.org/officeDocument/2006/relationships/slide" Target="/ppt/slides/slide3.xml" Id="Rdffa22ff264242a1" /><Relationship Type="http://schemas.openxmlformats.org/officeDocument/2006/relationships/slide" Target="/ppt/slides/slide4.xml" Id="R8941f7aea0904a6b" /><Relationship Type="http://schemas.openxmlformats.org/officeDocument/2006/relationships/slide" Target="/ppt/slides/slide5.xml" Id="R0d898c843d6b45f3" /><Relationship Type="http://schemas.openxmlformats.org/officeDocument/2006/relationships/slide" Target="/ppt/slides/slide6.xml" Id="R325b30f2ba424cf4" /><Relationship Type="http://schemas.openxmlformats.org/officeDocument/2006/relationships/slide" Target="/ppt/slides/slide7.xml" Id="R6d445cc12fd2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57fb5a4bb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f68da200a4c01" /><Relationship Type="http://schemas.openxmlformats.org/officeDocument/2006/relationships/theme" Target="/ppt/slideMasters/theme/theme1.xml" Id="R8c301798d4d7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f68da200a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a239fff99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26ab7d5d2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d9f7190d3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5e669ac3b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4e7bc72b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07b6c8fa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05c84071c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VERNEKOMPANIET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VERNEKOMPANIET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800 936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STEINSVIK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Steinsvik, Larsgårdsalleen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