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34e67b0a94a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a29ca2cd354ddc"/>
  </p:sldMasterIdLst>
  <p:sldIdLst>
    <p:sldId xmlns:r="http://schemas.openxmlformats.org/officeDocument/2006/relationships" id="256" r:id="R366ab1112dc64d76"/>
    <p:sldId xmlns:r="http://schemas.openxmlformats.org/officeDocument/2006/relationships" id="257" r:id="R8d578e1a074f4f9a"/>
    <p:sldId xmlns:r="http://schemas.openxmlformats.org/officeDocument/2006/relationships" id="258" r:id="R850f330892d840bf"/>
    <p:sldId xmlns:r="http://schemas.openxmlformats.org/officeDocument/2006/relationships" id="259" r:id="R49802ca055da40ae"/>
    <p:sldId xmlns:r="http://schemas.openxmlformats.org/officeDocument/2006/relationships" id="260" r:id="Rd7356d52986c4aa3"/>
    <p:sldId xmlns:r="http://schemas.openxmlformats.org/officeDocument/2006/relationships" id="261" r:id="R323f2abd74144303"/>
    <p:sldId xmlns:r="http://schemas.openxmlformats.org/officeDocument/2006/relationships" id="262" r:id="R1283af415bc342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29ca2cd354ddc" /><Relationship Type="http://schemas.openxmlformats.org/officeDocument/2006/relationships/slide" Target="/ppt/slides/slide1.xml" Id="R366ab1112dc64d76" /><Relationship Type="http://schemas.openxmlformats.org/officeDocument/2006/relationships/slide" Target="/ppt/slides/slide2.xml" Id="R8d578e1a074f4f9a" /><Relationship Type="http://schemas.openxmlformats.org/officeDocument/2006/relationships/slide" Target="/ppt/slides/slide3.xml" Id="R850f330892d840bf" /><Relationship Type="http://schemas.openxmlformats.org/officeDocument/2006/relationships/slide" Target="/ppt/slides/slide4.xml" Id="R49802ca055da40ae" /><Relationship Type="http://schemas.openxmlformats.org/officeDocument/2006/relationships/slide" Target="/ppt/slides/slide5.xml" Id="Rd7356d52986c4aa3" /><Relationship Type="http://schemas.openxmlformats.org/officeDocument/2006/relationships/slide" Target="/ppt/slides/slide6.xml" Id="R323f2abd74144303" /><Relationship Type="http://schemas.openxmlformats.org/officeDocument/2006/relationships/slide" Target="/ppt/slides/slide7.xml" Id="R1283af415bc342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b4a55641c4c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86d1798694d6a" /><Relationship Type="http://schemas.openxmlformats.org/officeDocument/2006/relationships/theme" Target="/ppt/slideMasters/theme/theme1.xml" Id="R31604c803c02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986d1798694d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a0656cfd5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3d107647a47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4e869431c42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253d52d3a49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0a63eda244d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e99ed658d46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696305c7241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JOHNSEN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JOHNSEN AS ble etablert [år] og holder til i Rena.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1 239 227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−716 125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5 119 746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Granheimveien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2450 Rena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998 131 111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JOHNSEN AS</a:t>
            </a:r>
          </a:p>
        </p:txBody>
      </p:sp>
    </p:spTree>
  </p:cSld>
  <p:clrMapOvr>
    <a:masterClrMapping xmlns:a="http://schemas.openxmlformats.org/drawingml/2006/main"/>
  </p:clrMapOvr>
</p:sld>
</file>