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824aa3ec9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448d0c53d4ccc"/>
  </p:sldMasterIdLst>
  <p:sldIdLst>
    <p:sldId xmlns:r="http://schemas.openxmlformats.org/officeDocument/2006/relationships" id="256" r:id="Rba36a5b26567406a"/>
    <p:sldId xmlns:r="http://schemas.openxmlformats.org/officeDocument/2006/relationships" id="257" r:id="R2430f407f6d849a0"/>
    <p:sldId xmlns:r="http://schemas.openxmlformats.org/officeDocument/2006/relationships" id="258" r:id="R4ff8ce67548f42ab"/>
    <p:sldId xmlns:r="http://schemas.openxmlformats.org/officeDocument/2006/relationships" id="259" r:id="Rf0d3388f6c71490a"/>
    <p:sldId xmlns:r="http://schemas.openxmlformats.org/officeDocument/2006/relationships" id="260" r:id="Rf0bed1c5e05b424f"/>
    <p:sldId xmlns:r="http://schemas.openxmlformats.org/officeDocument/2006/relationships" id="261" r:id="Rf96a3bd7c44e454d"/>
    <p:sldId xmlns:r="http://schemas.openxmlformats.org/officeDocument/2006/relationships" id="262" r:id="R83e989c4276b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448d0c53d4ccc" /><Relationship Type="http://schemas.openxmlformats.org/officeDocument/2006/relationships/slide" Target="/ppt/slides/slide1.xml" Id="Rba36a5b26567406a" /><Relationship Type="http://schemas.openxmlformats.org/officeDocument/2006/relationships/slide" Target="/ppt/slides/slide2.xml" Id="R2430f407f6d849a0" /><Relationship Type="http://schemas.openxmlformats.org/officeDocument/2006/relationships/slide" Target="/ppt/slides/slide3.xml" Id="R4ff8ce67548f42ab" /><Relationship Type="http://schemas.openxmlformats.org/officeDocument/2006/relationships/slide" Target="/ppt/slides/slide4.xml" Id="Rf0d3388f6c71490a" /><Relationship Type="http://schemas.openxmlformats.org/officeDocument/2006/relationships/slide" Target="/ppt/slides/slide5.xml" Id="Rf0bed1c5e05b424f" /><Relationship Type="http://schemas.openxmlformats.org/officeDocument/2006/relationships/slide" Target="/ppt/slides/slide6.xml" Id="Rf96a3bd7c44e454d" /><Relationship Type="http://schemas.openxmlformats.org/officeDocument/2006/relationships/slide" Target="/ppt/slides/slide7.xml" Id="R83e989c4276b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9e5752400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7eadf90774e29" /><Relationship Type="http://schemas.openxmlformats.org/officeDocument/2006/relationships/theme" Target="/ppt/slideMasters/theme/theme1.xml" Id="R22fdc25be3b5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7eadf9077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3c07e2c00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a64271d9e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1edc8f69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5e6800d2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ba642e74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ce55ea5d9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ece822a9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BENDIKSEN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BENDIKSEN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BENDIKSEN ENTREPRENØR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BENDIKSEN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BENDIKSEN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BENDIKSEN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99 885 495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−2 864 047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−2 616 422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17 328 131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42 631 285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BENDIKSEN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BENDIKSEN ODD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BENDIKSEN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BENDIKSEN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vidar@bendiksenas.no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www.bendiksenas.no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998 137 020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BENDIKSEN ENTREPRENØR AS</a:t>
            </a:r>
          </a:p>
        </p:txBody>
      </p:sp>
    </p:spTree>
  </p:cSld>
  <p:clrMapOvr>
    <a:masterClrMapping xmlns:a="http://schemas.openxmlformats.org/drawingml/2006/main"/>
  </p:clrMapOvr>
</p:sld>
</file>