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012684f93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c4ba795d3459f"/>
  </p:sldMasterIdLst>
  <p:sldIdLst>
    <p:sldId xmlns:r="http://schemas.openxmlformats.org/officeDocument/2006/relationships" id="256" r:id="R0bdb93acff1f4160"/>
    <p:sldId xmlns:r="http://schemas.openxmlformats.org/officeDocument/2006/relationships" id="257" r:id="R94d796f052bd4756"/>
    <p:sldId xmlns:r="http://schemas.openxmlformats.org/officeDocument/2006/relationships" id="258" r:id="R537ad2e95c87430f"/>
    <p:sldId xmlns:r="http://schemas.openxmlformats.org/officeDocument/2006/relationships" id="259" r:id="R788958b0ee1b4ec2"/>
    <p:sldId xmlns:r="http://schemas.openxmlformats.org/officeDocument/2006/relationships" id="260" r:id="R82215c44d90f46b0"/>
    <p:sldId xmlns:r="http://schemas.openxmlformats.org/officeDocument/2006/relationships" id="261" r:id="R08a41210eabe4b42"/>
    <p:sldId xmlns:r="http://schemas.openxmlformats.org/officeDocument/2006/relationships" id="262" r:id="R7d91b098785c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c4ba795d3459f" /><Relationship Type="http://schemas.openxmlformats.org/officeDocument/2006/relationships/slide" Target="/ppt/slides/slide1.xml" Id="R0bdb93acff1f4160" /><Relationship Type="http://schemas.openxmlformats.org/officeDocument/2006/relationships/slide" Target="/ppt/slides/slide2.xml" Id="R94d796f052bd4756" /><Relationship Type="http://schemas.openxmlformats.org/officeDocument/2006/relationships/slide" Target="/ppt/slides/slide3.xml" Id="R537ad2e95c87430f" /><Relationship Type="http://schemas.openxmlformats.org/officeDocument/2006/relationships/slide" Target="/ppt/slides/slide4.xml" Id="R788958b0ee1b4ec2" /><Relationship Type="http://schemas.openxmlformats.org/officeDocument/2006/relationships/slide" Target="/ppt/slides/slide5.xml" Id="R82215c44d90f46b0" /><Relationship Type="http://schemas.openxmlformats.org/officeDocument/2006/relationships/slide" Target="/ppt/slides/slide6.xml" Id="R08a41210eabe4b42" /><Relationship Type="http://schemas.openxmlformats.org/officeDocument/2006/relationships/slide" Target="/ppt/slides/slide7.xml" Id="R7d91b098785c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375333b2e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ba3db6004f4e" /><Relationship Type="http://schemas.openxmlformats.org/officeDocument/2006/relationships/theme" Target="/ppt/slideMasters/theme/theme1.xml" Id="Rd42d6210ee33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fba3db600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d2c682e24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8701edfb9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da5e5acfd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332098bf9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93b20385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42cbd18e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7ab2d287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PRIMALIS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Hermansen, Fjeldberg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fre-her@online.no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998 142 016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PRIMALIS AS</a:t>
            </a:r>
          </a:p>
        </p:txBody>
      </p:sp>
    </p:spTree>
  </p:cSld>
  <p:clrMapOvr>
    <a:masterClrMapping xmlns:a="http://schemas.openxmlformats.org/drawingml/2006/main"/>
  </p:clrMapOvr>
</p:sld>
</file>