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dc9a4aede4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d587138d354b64"/>
  </p:sldMasterIdLst>
  <p:sldIdLst>
    <p:sldId xmlns:r="http://schemas.openxmlformats.org/officeDocument/2006/relationships" id="256" r:id="R5f08a6210d574586"/>
    <p:sldId xmlns:r="http://schemas.openxmlformats.org/officeDocument/2006/relationships" id="257" r:id="R41a4f07ddeab4384"/>
    <p:sldId xmlns:r="http://schemas.openxmlformats.org/officeDocument/2006/relationships" id="258" r:id="R50dc57ee62ad4c31"/>
    <p:sldId xmlns:r="http://schemas.openxmlformats.org/officeDocument/2006/relationships" id="259" r:id="R45822d741f504b02"/>
    <p:sldId xmlns:r="http://schemas.openxmlformats.org/officeDocument/2006/relationships" id="260" r:id="R8839ec6a384c42ae"/>
    <p:sldId xmlns:r="http://schemas.openxmlformats.org/officeDocument/2006/relationships" id="261" r:id="R68b7747653824725"/>
    <p:sldId xmlns:r="http://schemas.openxmlformats.org/officeDocument/2006/relationships" id="262" r:id="R306865feb0de4f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587138d354b64" /><Relationship Type="http://schemas.openxmlformats.org/officeDocument/2006/relationships/slide" Target="/ppt/slides/slide1.xml" Id="R5f08a6210d574586" /><Relationship Type="http://schemas.openxmlformats.org/officeDocument/2006/relationships/slide" Target="/ppt/slides/slide2.xml" Id="R41a4f07ddeab4384" /><Relationship Type="http://schemas.openxmlformats.org/officeDocument/2006/relationships/slide" Target="/ppt/slides/slide3.xml" Id="R50dc57ee62ad4c31" /><Relationship Type="http://schemas.openxmlformats.org/officeDocument/2006/relationships/slide" Target="/ppt/slides/slide4.xml" Id="R45822d741f504b02" /><Relationship Type="http://schemas.openxmlformats.org/officeDocument/2006/relationships/slide" Target="/ppt/slides/slide5.xml" Id="R8839ec6a384c42ae" /><Relationship Type="http://schemas.openxmlformats.org/officeDocument/2006/relationships/slide" Target="/ppt/slides/slide6.xml" Id="R68b7747653824725" /><Relationship Type="http://schemas.openxmlformats.org/officeDocument/2006/relationships/slide" Target="/ppt/slides/slide7.xml" Id="R306865feb0de4f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e8f6de13d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5d0c6698b4dc6" /><Relationship Type="http://schemas.openxmlformats.org/officeDocument/2006/relationships/theme" Target="/ppt/slideMasters/theme/theme1.xml" Id="R1a3d272615444e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5d0c6698b4d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928ed00af4e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299dbba74e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bdb96c3d7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8d35cf8654c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2ef6d86948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903721039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0b65d260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NILSEN &amp; STURE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&amp; STURE EIENDOM AS ble etablert [år] og holder til i Kleppestø.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5 088 353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919 995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−780 455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50 185 986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&amp; STURE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Storebotn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5309 Kleppestø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998 145 848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NILSEN &amp; STURE EIENDOM AS</a:t>
            </a:r>
          </a:p>
        </p:txBody>
      </p:sp>
    </p:spTree>
  </p:cSld>
  <p:clrMapOvr>
    <a:masterClrMapping xmlns:a="http://schemas.openxmlformats.org/drawingml/2006/main"/>
  </p:clrMapOvr>
</p:sld>
</file>