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e79ee9541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500e75a3f4218"/>
  </p:sldMasterIdLst>
  <p:sldIdLst>
    <p:sldId xmlns:r="http://schemas.openxmlformats.org/officeDocument/2006/relationships" id="256" r:id="Rb400a27a38604219"/>
    <p:sldId xmlns:r="http://schemas.openxmlformats.org/officeDocument/2006/relationships" id="257" r:id="Rd0d44118b0f44d86"/>
    <p:sldId xmlns:r="http://schemas.openxmlformats.org/officeDocument/2006/relationships" id="258" r:id="Raafc791185474789"/>
    <p:sldId xmlns:r="http://schemas.openxmlformats.org/officeDocument/2006/relationships" id="259" r:id="Rf5109ae26f134bd4"/>
    <p:sldId xmlns:r="http://schemas.openxmlformats.org/officeDocument/2006/relationships" id="260" r:id="R71b8baea91614e18"/>
    <p:sldId xmlns:r="http://schemas.openxmlformats.org/officeDocument/2006/relationships" id="261" r:id="R05a255f288eb4728"/>
    <p:sldId xmlns:r="http://schemas.openxmlformats.org/officeDocument/2006/relationships" id="262" r:id="R1349cfa3e22448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500e75a3f4218" /><Relationship Type="http://schemas.openxmlformats.org/officeDocument/2006/relationships/slide" Target="/ppt/slides/slide1.xml" Id="Rb400a27a38604219" /><Relationship Type="http://schemas.openxmlformats.org/officeDocument/2006/relationships/slide" Target="/ppt/slides/slide2.xml" Id="Rd0d44118b0f44d86" /><Relationship Type="http://schemas.openxmlformats.org/officeDocument/2006/relationships/slide" Target="/ppt/slides/slide3.xml" Id="Raafc791185474789" /><Relationship Type="http://schemas.openxmlformats.org/officeDocument/2006/relationships/slide" Target="/ppt/slides/slide4.xml" Id="Rf5109ae26f134bd4" /><Relationship Type="http://schemas.openxmlformats.org/officeDocument/2006/relationships/slide" Target="/ppt/slides/slide5.xml" Id="R71b8baea91614e18" /><Relationship Type="http://schemas.openxmlformats.org/officeDocument/2006/relationships/slide" Target="/ppt/slides/slide6.xml" Id="R05a255f288eb4728" /><Relationship Type="http://schemas.openxmlformats.org/officeDocument/2006/relationships/slide" Target="/ppt/slides/slide7.xml" Id="R1349cfa3e22448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0b40fdfae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24ea7d9874182" /><Relationship Type="http://schemas.openxmlformats.org/officeDocument/2006/relationships/theme" Target="/ppt/slideMasters/theme/theme1.xml" Id="R4862b291e87b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24ea7d987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ca5db100e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46d906f09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eb73020f442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37735878642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9a406eb6f4a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6b67bfec0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03e701f6d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JARASGRUPPEN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22 487 116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132 266 916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155 773 925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HJERTVIK KARI-ANNE 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JO-KRISTIAN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firmapost@jaras.no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998 155 827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