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1aba3c445d41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2e00b06bdb4f7f"/>
  </p:sldMasterIdLst>
  <p:sldIdLst>
    <p:sldId xmlns:r="http://schemas.openxmlformats.org/officeDocument/2006/relationships" id="256" r:id="R10b4920c9adb4a14"/>
    <p:sldId xmlns:r="http://schemas.openxmlformats.org/officeDocument/2006/relationships" id="257" r:id="R7c2e7efb729f48e2"/>
    <p:sldId xmlns:r="http://schemas.openxmlformats.org/officeDocument/2006/relationships" id="258" r:id="R80753a4cca7b4875"/>
    <p:sldId xmlns:r="http://schemas.openxmlformats.org/officeDocument/2006/relationships" id="259" r:id="R6a2c04c2d1654465"/>
    <p:sldId xmlns:r="http://schemas.openxmlformats.org/officeDocument/2006/relationships" id="260" r:id="R34b1c25b1b564c91"/>
    <p:sldId xmlns:r="http://schemas.openxmlformats.org/officeDocument/2006/relationships" id="261" r:id="Rd5527e4dd3f04daa"/>
    <p:sldId xmlns:r="http://schemas.openxmlformats.org/officeDocument/2006/relationships" id="262" r:id="R11c36547391644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e00b06bdb4f7f" /><Relationship Type="http://schemas.openxmlformats.org/officeDocument/2006/relationships/slide" Target="/ppt/slides/slide1.xml" Id="R10b4920c9adb4a14" /><Relationship Type="http://schemas.openxmlformats.org/officeDocument/2006/relationships/slide" Target="/ppt/slides/slide2.xml" Id="R7c2e7efb729f48e2" /><Relationship Type="http://schemas.openxmlformats.org/officeDocument/2006/relationships/slide" Target="/ppt/slides/slide3.xml" Id="R80753a4cca7b4875" /><Relationship Type="http://schemas.openxmlformats.org/officeDocument/2006/relationships/slide" Target="/ppt/slides/slide4.xml" Id="R6a2c04c2d1654465" /><Relationship Type="http://schemas.openxmlformats.org/officeDocument/2006/relationships/slide" Target="/ppt/slides/slide5.xml" Id="R34b1c25b1b564c91" /><Relationship Type="http://schemas.openxmlformats.org/officeDocument/2006/relationships/slide" Target="/ppt/slides/slide6.xml" Id="Rd5527e4dd3f04daa" /><Relationship Type="http://schemas.openxmlformats.org/officeDocument/2006/relationships/slide" Target="/ppt/slides/slide7.xml" Id="R11c36547391644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87a5f56b248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01788e609412b" /><Relationship Type="http://schemas.openxmlformats.org/officeDocument/2006/relationships/theme" Target="/ppt/slideMasters/theme/theme1.xml" Id="R978b95fccd7f4c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e01788e60941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74ca5f13649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1640b74d944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0c2e034d245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a463d3fb046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c5368067e4e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2a146af514f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40d0134694e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BORGUND MUR OG ENTREPRENØRSERVICE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MUR OG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 MUR OG ENTREPRENØRSERVICE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MUR OG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MUR OG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MUR OG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27 806 207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139 293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−549 436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−2 314 241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9 942 723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MUR OG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VOLDUM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YTTRI VOLDUM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MUR OG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Lærdalsvegen 723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81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borgund.mur@sogn.no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998 155 886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MUR OG ENTREPRENØRSERVICE AS</a:t>
            </a:r>
          </a:p>
        </p:txBody>
      </p:sp>
    </p:spTree>
  </p:cSld>
  <p:clrMapOvr>
    <a:masterClrMapping xmlns:a="http://schemas.openxmlformats.org/drawingml/2006/main"/>
  </p:clrMapOvr>
</p:sld>
</file>