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722ccc4da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1a64e8b104a75"/>
  </p:sldMasterIdLst>
  <p:sldIdLst>
    <p:sldId xmlns:r="http://schemas.openxmlformats.org/officeDocument/2006/relationships" id="256" r:id="Rb8994b680f3f4674"/>
    <p:sldId xmlns:r="http://schemas.openxmlformats.org/officeDocument/2006/relationships" id="257" r:id="Rb629a3f398fa4def"/>
    <p:sldId xmlns:r="http://schemas.openxmlformats.org/officeDocument/2006/relationships" id="258" r:id="R68703a4b345342f3"/>
    <p:sldId xmlns:r="http://schemas.openxmlformats.org/officeDocument/2006/relationships" id="259" r:id="Rb06595ae511e4a8a"/>
    <p:sldId xmlns:r="http://schemas.openxmlformats.org/officeDocument/2006/relationships" id="260" r:id="R55084b9c10804728"/>
    <p:sldId xmlns:r="http://schemas.openxmlformats.org/officeDocument/2006/relationships" id="261" r:id="Ra9e98d332a734367"/>
    <p:sldId xmlns:r="http://schemas.openxmlformats.org/officeDocument/2006/relationships" id="262" r:id="R948c32f8049e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1a64e8b104a75" /><Relationship Type="http://schemas.openxmlformats.org/officeDocument/2006/relationships/slide" Target="/ppt/slides/slide1.xml" Id="Rb8994b680f3f4674" /><Relationship Type="http://schemas.openxmlformats.org/officeDocument/2006/relationships/slide" Target="/ppt/slides/slide2.xml" Id="Rb629a3f398fa4def" /><Relationship Type="http://schemas.openxmlformats.org/officeDocument/2006/relationships/slide" Target="/ppt/slides/slide3.xml" Id="R68703a4b345342f3" /><Relationship Type="http://schemas.openxmlformats.org/officeDocument/2006/relationships/slide" Target="/ppt/slides/slide4.xml" Id="Rb06595ae511e4a8a" /><Relationship Type="http://schemas.openxmlformats.org/officeDocument/2006/relationships/slide" Target="/ppt/slides/slide5.xml" Id="R55084b9c10804728" /><Relationship Type="http://schemas.openxmlformats.org/officeDocument/2006/relationships/slide" Target="/ppt/slides/slide6.xml" Id="Ra9e98d332a734367" /><Relationship Type="http://schemas.openxmlformats.org/officeDocument/2006/relationships/slide" Target="/ppt/slides/slide7.xml" Id="R948c32f8049e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0e430a9f649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bef40e054628" /><Relationship Type="http://schemas.openxmlformats.org/officeDocument/2006/relationships/theme" Target="/ppt/slideMasters/theme/theme1.xml" Id="R3e20b951f9e143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3bef40e05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29b6c001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8836ec5f0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c391bb400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f59809064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aca8cfad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8151a6335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44719d9fd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JLE INVEST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6 958 255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7 597 493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JAN LIVAR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jan.livar.espeland@gmail.com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998 156 084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