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4d5d9cdf6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659e596d84bd2"/>
  </p:sldMasterIdLst>
  <p:sldIdLst>
    <p:sldId xmlns:r="http://schemas.openxmlformats.org/officeDocument/2006/relationships" id="256" r:id="R31cbae1982ba4342"/>
    <p:sldId xmlns:r="http://schemas.openxmlformats.org/officeDocument/2006/relationships" id="257" r:id="R30dae1eaa9404669"/>
    <p:sldId xmlns:r="http://schemas.openxmlformats.org/officeDocument/2006/relationships" id="258" r:id="Rff01b8e0be0d4790"/>
    <p:sldId xmlns:r="http://schemas.openxmlformats.org/officeDocument/2006/relationships" id="259" r:id="R866fe0e59bb64d6c"/>
    <p:sldId xmlns:r="http://schemas.openxmlformats.org/officeDocument/2006/relationships" id="260" r:id="R8ce7696e2bf74283"/>
    <p:sldId xmlns:r="http://schemas.openxmlformats.org/officeDocument/2006/relationships" id="261" r:id="Rf512813296dc47a2"/>
    <p:sldId xmlns:r="http://schemas.openxmlformats.org/officeDocument/2006/relationships" id="262" r:id="R8306fddaecb2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659e596d84bd2" /><Relationship Type="http://schemas.openxmlformats.org/officeDocument/2006/relationships/slide" Target="/ppt/slides/slide1.xml" Id="R31cbae1982ba4342" /><Relationship Type="http://schemas.openxmlformats.org/officeDocument/2006/relationships/slide" Target="/ppt/slides/slide2.xml" Id="R30dae1eaa9404669" /><Relationship Type="http://schemas.openxmlformats.org/officeDocument/2006/relationships/slide" Target="/ppt/slides/slide3.xml" Id="Rff01b8e0be0d4790" /><Relationship Type="http://schemas.openxmlformats.org/officeDocument/2006/relationships/slide" Target="/ppt/slides/slide4.xml" Id="R866fe0e59bb64d6c" /><Relationship Type="http://schemas.openxmlformats.org/officeDocument/2006/relationships/slide" Target="/ppt/slides/slide5.xml" Id="R8ce7696e2bf74283" /><Relationship Type="http://schemas.openxmlformats.org/officeDocument/2006/relationships/slide" Target="/ppt/slides/slide6.xml" Id="Rf512813296dc47a2" /><Relationship Type="http://schemas.openxmlformats.org/officeDocument/2006/relationships/slide" Target="/ppt/slides/slide7.xml" Id="R8306fddaecb2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3a3e3372b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da3549376447d" /><Relationship Type="http://schemas.openxmlformats.org/officeDocument/2006/relationships/theme" Target="/ppt/slideMasters/theme/theme1.xml" Id="Rd4533197d465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da3549376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4e90e7721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11ae219f4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36d889c6e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d5e22d06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bf854509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8befc74a42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257238d51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CONMED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11 156 206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KAPIL KISHORE SHARMA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Kjærstadsletta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52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jugal@c2i.net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998 177 766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