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560eab2ef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f8e321d074b51"/>
  </p:sldMasterIdLst>
  <p:sldIdLst>
    <p:sldId xmlns:r="http://schemas.openxmlformats.org/officeDocument/2006/relationships" id="256" r:id="R4f93fa1d650b46e0"/>
    <p:sldId xmlns:r="http://schemas.openxmlformats.org/officeDocument/2006/relationships" id="257" r:id="Redba8fcc628a4176"/>
    <p:sldId xmlns:r="http://schemas.openxmlformats.org/officeDocument/2006/relationships" id="258" r:id="R025700c93fa5443a"/>
    <p:sldId xmlns:r="http://schemas.openxmlformats.org/officeDocument/2006/relationships" id="259" r:id="R542b3aebd1934682"/>
    <p:sldId xmlns:r="http://schemas.openxmlformats.org/officeDocument/2006/relationships" id="260" r:id="R01ac696aecaf4071"/>
    <p:sldId xmlns:r="http://schemas.openxmlformats.org/officeDocument/2006/relationships" id="261" r:id="R2da068aa44af48dd"/>
    <p:sldId xmlns:r="http://schemas.openxmlformats.org/officeDocument/2006/relationships" id="262" r:id="Rf6aa17019f13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f8e321d074b51" /><Relationship Type="http://schemas.openxmlformats.org/officeDocument/2006/relationships/slide" Target="/ppt/slides/slide1.xml" Id="R4f93fa1d650b46e0" /><Relationship Type="http://schemas.openxmlformats.org/officeDocument/2006/relationships/slide" Target="/ppt/slides/slide2.xml" Id="Redba8fcc628a4176" /><Relationship Type="http://schemas.openxmlformats.org/officeDocument/2006/relationships/slide" Target="/ppt/slides/slide3.xml" Id="R025700c93fa5443a" /><Relationship Type="http://schemas.openxmlformats.org/officeDocument/2006/relationships/slide" Target="/ppt/slides/slide4.xml" Id="R542b3aebd1934682" /><Relationship Type="http://schemas.openxmlformats.org/officeDocument/2006/relationships/slide" Target="/ppt/slides/slide5.xml" Id="R01ac696aecaf4071" /><Relationship Type="http://schemas.openxmlformats.org/officeDocument/2006/relationships/slide" Target="/ppt/slides/slide6.xml" Id="R2da068aa44af48dd" /><Relationship Type="http://schemas.openxmlformats.org/officeDocument/2006/relationships/slide" Target="/ppt/slides/slide7.xml" Id="Rf6aa17019f13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200289642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a7c08d7f424d" /><Relationship Type="http://schemas.openxmlformats.org/officeDocument/2006/relationships/theme" Target="/ppt/slideMasters/theme/theme1.xml" Id="Rea2176c3aa21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aa7c08d7f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d55d1147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7b7e21bf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a4a201c3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6e49e22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e9e923d0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745e4148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16eee6f2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RABBE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 INVEST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VISTNES PETTER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Masløveien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petter.vistnes@icloud.com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998 178 819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 INVEST AS</a:t>
            </a:r>
          </a:p>
        </p:txBody>
      </p:sp>
    </p:spTree>
  </p:cSld>
  <p:clrMapOvr>
    <a:masterClrMapping xmlns:a="http://schemas.openxmlformats.org/drawingml/2006/main"/>
  </p:clrMapOvr>
</p:sld>
</file>