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8217a3c70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d858a159947a4"/>
  </p:sldMasterIdLst>
  <p:sldIdLst>
    <p:sldId xmlns:r="http://schemas.openxmlformats.org/officeDocument/2006/relationships" id="256" r:id="R6225aaea65ca41c2"/>
    <p:sldId xmlns:r="http://schemas.openxmlformats.org/officeDocument/2006/relationships" id="257" r:id="Rd599b07db10849ac"/>
    <p:sldId xmlns:r="http://schemas.openxmlformats.org/officeDocument/2006/relationships" id="258" r:id="Rc62fe059f3bf4caa"/>
    <p:sldId xmlns:r="http://schemas.openxmlformats.org/officeDocument/2006/relationships" id="259" r:id="Rd26fc2dfff324042"/>
    <p:sldId xmlns:r="http://schemas.openxmlformats.org/officeDocument/2006/relationships" id="260" r:id="Re7e459b3cc0149c9"/>
    <p:sldId xmlns:r="http://schemas.openxmlformats.org/officeDocument/2006/relationships" id="261" r:id="Rc75b701bb09c426b"/>
    <p:sldId xmlns:r="http://schemas.openxmlformats.org/officeDocument/2006/relationships" id="262" r:id="Rd5ec2c914180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d858a159947a4" /><Relationship Type="http://schemas.openxmlformats.org/officeDocument/2006/relationships/slide" Target="/ppt/slides/slide1.xml" Id="R6225aaea65ca41c2" /><Relationship Type="http://schemas.openxmlformats.org/officeDocument/2006/relationships/slide" Target="/ppt/slides/slide2.xml" Id="Rd599b07db10849ac" /><Relationship Type="http://schemas.openxmlformats.org/officeDocument/2006/relationships/slide" Target="/ppt/slides/slide3.xml" Id="Rc62fe059f3bf4caa" /><Relationship Type="http://schemas.openxmlformats.org/officeDocument/2006/relationships/slide" Target="/ppt/slides/slide4.xml" Id="Rd26fc2dfff324042" /><Relationship Type="http://schemas.openxmlformats.org/officeDocument/2006/relationships/slide" Target="/ppt/slides/slide5.xml" Id="Re7e459b3cc0149c9" /><Relationship Type="http://schemas.openxmlformats.org/officeDocument/2006/relationships/slide" Target="/ppt/slides/slide6.xml" Id="Rc75b701bb09c426b" /><Relationship Type="http://schemas.openxmlformats.org/officeDocument/2006/relationships/slide" Target="/ppt/slides/slide7.xml" Id="Rd5ec2c914180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a74f2e02e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c34e2d6e743a8" /><Relationship Type="http://schemas.openxmlformats.org/officeDocument/2006/relationships/theme" Target="/ppt/slideMasters/theme/theme1.xml" Id="Rf710bc678927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c34e2d6e7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0b52b753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08c5c5c4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0ddbc6208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3e9d24db8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06516caae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2f6d0be8d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cd02593d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NORDAVIND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NORDAVIND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2 352 031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2 932 497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22 155 110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22 831 445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 JOHAN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NORDAVIND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Hyggeveien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lht@hcamelbye.no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998 178 878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NORDAVIND CONSULTING AS</a:t>
            </a:r>
          </a:p>
        </p:txBody>
      </p:sp>
    </p:spTree>
  </p:cSld>
  <p:clrMapOvr>
    <a:masterClrMapping xmlns:a="http://schemas.openxmlformats.org/drawingml/2006/main"/>
  </p:clrMapOvr>
</p:sld>
</file>