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1a7b78345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df983b9ee407b"/>
  </p:sldMasterIdLst>
  <p:sldIdLst>
    <p:sldId xmlns:r="http://schemas.openxmlformats.org/officeDocument/2006/relationships" id="256" r:id="R91e0dbb148fa430e"/>
    <p:sldId xmlns:r="http://schemas.openxmlformats.org/officeDocument/2006/relationships" id="257" r:id="R4bb863f8a57e4212"/>
    <p:sldId xmlns:r="http://schemas.openxmlformats.org/officeDocument/2006/relationships" id="258" r:id="R686a05f503044c23"/>
    <p:sldId xmlns:r="http://schemas.openxmlformats.org/officeDocument/2006/relationships" id="259" r:id="R14ca36018d6e45a4"/>
    <p:sldId xmlns:r="http://schemas.openxmlformats.org/officeDocument/2006/relationships" id="260" r:id="R8ea6bad4ef554ed2"/>
    <p:sldId xmlns:r="http://schemas.openxmlformats.org/officeDocument/2006/relationships" id="261" r:id="Rda16de665d924140"/>
    <p:sldId xmlns:r="http://schemas.openxmlformats.org/officeDocument/2006/relationships" id="262" r:id="R69cc8f844453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df983b9ee407b" /><Relationship Type="http://schemas.openxmlformats.org/officeDocument/2006/relationships/slide" Target="/ppt/slides/slide1.xml" Id="R91e0dbb148fa430e" /><Relationship Type="http://schemas.openxmlformats.org/officeDocument/2006/relationships/slide" Target="/ppt/slides/slide2.xml" Id="R4bb863f8a57e4212" /><Relationship Type="http://schemas.openxmlformats.org/officeDocument/2006/relationships/slide" Target="/ppt/slides/slide3.xml" Id="R686a05f503044c23" /><Relationship Type="http://schemas.openxmlformats.org/officeDocument/2006/relationships/slide" Target="/ppt/slides/slide4.xml" Id="R14ca36018d6e45a4" /><Relationship Type="http://schemas.openxmlformats.org/officeDocument/2006/relationships/slide" Target="/ppt/slides/slide5.xml" Id="R8ea6bad4ef554ed2" /><Relationship Type="http://schemas.openxmlformats.org/officeDocument/2006/relationships/slide" Target="/ppt/slides/slide6.xml" Id="Rda16de665d924140" /><Relationship Type="http://schemas.openxmlformats.org/officeDocument/2006/relationships/slide" Target="/ppt/slides/slide7.xml" Id="R69cc8f844453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0157a800d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66ca3842f45cd" /><Relationship Type="http://schemas.openxmlformats.org/officeDocument/2006/relationships/theme" Target="/ppt/slideMasters/theme/theme1.xml" Id="R27efa569206c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66ca3842f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401e645f9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69beac2e1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5e11502b7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a7e56b93c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5b3ed1883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198573e9345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d9c67f9a7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BEHR INVEST AS ble etablert [år] og holder til i Hof.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16 175 467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17 760 419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BRENDSTUEN BJARNE ANTON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Kolstadhaugen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3090 Hof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bjarne.brendstuen@outlook.com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BEHR INVEST AS</a:t>
            </a:r>
          </a:p>
        </p:txBody>
      </p:sp>
    </p:spTree>
  </p:cSld>
  <p:clrMapOvr>
    <a:masterClrMapping xmlns:a="http://schemas.openxmlformats.org/drawingml/2006/main"/>
  </p:clrMapOvr>
</p:sld>
</file>