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f9daebbc4345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0637b2c4e543af"/>
  </p:sldMasterIdLst>
  <p:sldIdLst>
    <p:sldId xmlns:r="http://schemas.openxmlformats.org/officeDocument/2006/relationships" id="256" r:id="R792dcf7d56fd47a4"/>
    <p:sldId xmlns:r="http://schemas.openxmlformats.org/officeDocument/2006/relationships" id="257" r:id="R6e67930e12aa4215"/>
    <p:sldId xmlns:r="http://schemas.openxmlformats.org/officeDocument/2006/relationships" id="258" r:id="R9ad5f01d9ec14807"/>
    <p:sldId xmlns:r="http://schemas.openxmlformats.org/officeDocument/2006/relationships" id="259" r:id="Ref063de10a0a4800"/>
    <p:sldId xmlns:r="http://schemas.openxmlformats.org/officeDocument/2006/relationships" id="260" r:id="R6700fa44bae54130"/>
    <p:sldId xmlns:r="http://schemas.openxmlformats.org/officeDocument/2006/relationships" id="261" r:id="R01ff3e73315a4d13"/>
    <p:sldId xmlns:r="http://schemas.openxmlformats.org/officeDocument/2006/relationships" id="262" r:id="R385049c6375143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0637b2c4e543af" /><Relationship Type="http://schemas.openxmlformats.org/officeDocument/2006/relationships/slide" Target="/ppt/slides/slide1.xml" Id="R792dcf7d56fd47a4" /><Relationship Type="http://schemas.openxmlformats.org/officeDocument/2006/relationships/slide" Target="/ppt/slides/slide2.xml" Id="R6e67930e12aa4215" /><Relationship Type="http://schemas.openxmlformats.org/officeDocument/2006/relationships/slide" Target="/ppt/slides/slide3.xml" Id="R9ad5f01d9ec14807" /><Relationship Type="http://schemas.openxmlformats.org/officeDocument/2006/relationships/slide" Target="/ppt/slides/slide4.xml" Id="Ref063de10a0a4800" /><Relationship Type="http://schemas.openxmlformats.org/officeDocument/2006/relationships/slide" Target="/ppt/slides/slide5.xml" Id="R6700fa44bae54130" /><Relationship Type="http://schemas.openxmlformats.org/officeDocument/2006/relationships/slide" Target="/ppt/slides/slide6.xml" Id="R01ff3e73315a4d13" /><Relationship Type="http://schemas.openxmlformats.org/officeDocument/2006/relationships/slide" Target="/ppt/slides/slide7.xml" Id="R385049c6375143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ad118737624a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344ff47334c30" /><Relationship Type="http://schemas.openxmlformats.org/officeDocument/2006/relationships/theme" Target="/ppt/slideMasters/theme/theme1.xml" Id="Rfa30f82f826242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e344ff47334c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b31314d5c43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9022b42cf4d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9ebcb8c944f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5b7ee551c4d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a40b677c14f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3b9994d5c4b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ca733345444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KICA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KICA HOLDING AS ble etablert [år] og holder til i Skotbu.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3 067 639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3 067 639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ROLF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Løvstadveien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1409 Skotbu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byggeservice@online.no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998 181 410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KICA HOLDING AS</a:t>
            </a:r>
          </a:p>
        </p:txBody>
      </p:sp>
    </p:spTree>
  </p:cSld>
  <p:clrMapOvr>
    <a:masterClrMapping xmlns:a="http://schemas.openxmlformats.org/drawingml/2006/main"/>
  </p:clrMapOvr>
</p:sld>
</file>