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aa6f84605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f6b18a21947b5"/>
  </p:sldMasterIdLst>
  <p:sldIdLst>
    <p:sldId xmlns:r="http://schemas.openxmlformats.org/officeDocument/2006/relationships" id="256" r:id="Rf3b746d211b84bfa"/>
    <p:sldId xmlns:r="http://schemas.openxmlformats.org/officeDocument/2006/relationships" id="257" r:id="Rd10af6fb1b494f06"/>
    <p:sldId xmlns:r="http://schemas.openxmlformats.org/officeDocument/2006/relationships" id="258" r:id="Rfab4c108ffb445f7"/>
    <p:sldId xmlns:r="http://schemas.openxmlformats.org/officeDocument/2006/relationships" id="259" r:id="Rc7d17f655b6241f5"/>
    <p:sldId xmlns:r="http://schemas.openxmlformats.org/officeDocument/2006/relationships" id="260" r:id="R3c728669ffad46ca"/>
    <p:sldId xmlns:r="http://schemas.openxmlformats.org/officeDocument/2006/relationships" id="261" r:id="Rd788de325428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f6b18a21947b5" /><Relationship Type="http://schemas.openxmlformats.org/officeDocument/2006/relationships/slide" Target="/ppt/slides/slide1.xml" Id="Rf3b746d211b84bfa" /><Relationship Type="http://schemas.openxmlformats.org/officeDocument/2006/relationships/slide" Target="/ppt/slides/slide2.xml" Id="Rd10af6fb1b494f06" /><Relationship Type="http://schemas.openxmlformats.org/officeDocument/2006/relationships/slide" Target="/ppt/slides/slide3.xml" Id="Rfab4c108ffb445f7" /><Relationship Type="http://schemas.openxmlformats.org/officeDocument/2006/relationships/slide" Target="/ppt/slides/slide4.xml" Id="Rc7d17f655b6241f5" /><Relationship Type="http://schemas.openxmlformats.org/officeDocument/2006/relationships/slide" Target="/ppt/slides/slide5.xml" Id="R3c728669ffad46ca" /><Relationship Type="http://schemas.openxmlformats.org/officeDocument/2006/relationships/slide" Target="/ppt/slides/slide6.xml" Id="Rd788de325428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25de16271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39849470140c5" /><Relationship Type="http://schemas.openxmlformats.org/officeDocument/2006/relationships/theme" Target="/ppt/slideMasters/theme/theme1.xml" Id="R6cf4f07384b6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398494701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59c461d88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19b658a73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f7ade3d94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64df4374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37789bff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f76306ff0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