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803b8cbed044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2c379e05e745d8"/>
  </p:sldMasterIdLst>
  <p:sldIdLst>
    <p:sldId xmlns:r="http://schemas.openxmlformats.org/officeDocument/2006/relationships" id="256" r:id="Rfada92a7b5d447e6"/>
    <p:sldId xmlns:r="http://schemas.openxmlformats.org/officeDocument/2006/relationships" id="257" r:id="R2a649009ae9748ed"/>
    <p:sldId xmlns:r="http://schemas.openxmlformats.org/officeDocument/2006/relationships" id="258" r:id="Rcd5067f0cb944f6e"/>
    <p:sldId xmlns:r="http://schemas.openxmlformats.org/officeDocument/2006/relationships" id="259" r:id="Rcc99e59745f84f7e"/>
    <p:sldId xmlns:r="http://schemas.openxmlformats.org/officeDocument/2006/relationships" id="260" r:id="R771bddd474b04dc6"/>
    <p:sldId xmlns:r="http://schemas.openxmlformats.org/officeDocument/2006/relationships" id="261" r:id="R7f375214e3d94664"/>
    <p:sldId xmlns:r="http://schemas.openxmlformats.org/officeDocument/2006/relationships" id="262" r:id="R0c198a1fd084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c379e05e745d8" /><Relationship Type="http://schemas.openxmlformats.org/officeDocument/2006/relationships/slide" Target="/ppt/slides/slide1.xml" Id="Rfada92a7b5d447e6" /><Relationship Type="http://schemas.openxmlformats.org/officeDocument/2006/relationships/slide" Target="/ppt/slides/slide2.xml" Id="R2a649009ae9748ed" /><Relationship Type="http://schemas.openxmlformats.org/officeDocument/2006/relationships/slide" Target="/ppt/slides/slide3.xml" Id="Rcd5067f0cb944f6e" /><Relationship Type="http://schemas.openxmlformats.org/officeDocument/2006/relationships/slide" Target="/ppt/slides/slide4.xml" Id="Rcc99e59745f84f7e" /><Relationship Type="http://schemas.openxmlformats.org/officeDocument/2006/relationships/slide" Target="/ppt/slides/slide5.xml" Id="R771bddd474b04dc6" /><Relationship Type="http://schemas.openxmlformats.org/officeDocument/2006/relationships/slide" Target="/ppt/slides/slide6.xml" Id="R7f375214e3d94664" /><Relationship Type="http://schemas.openxmlformats.org/officeDocument/2006/relationships/slide" Target="/ppt/slides/slide7.xml" Id="R0c198a1fd084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97d8cac6947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e8ab4d0014db3" /><Relationship Type="http://schemas.openxmlformats.org/officeDocument/2006/relationships/theme" Target="/ppt/slideMasters/theme/theme1.xml" Id="R0ccae61e071f47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e8ab4d001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84f2866eb4d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0ba53a98846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1ad9cd9ee47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bab69540148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475051d9044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7538ae9ba43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61a4c2a1342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3 244 085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58 264 257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59 531 093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SKAVDAL ARNT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Sands veg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a.e.skavdal@gmail.com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998 181 739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