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d72665c78e49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6ba98d58f84d6b"/>
  </p:sldMasterIdLst>
  <p:sldIdLst>
    <p:sldId xmlns:r="http://schemas.openxmlformats.org/officeDocument/2006/relationships" id="256" r:id="R9ff3a21d68874e00"/>
    <p:sldId xmlns:r="http://schemas.openxmlformats.org/officeDocument/2006/relationships" id="257" r:id="R7df491c1747c44cb"/>
    <p:sldId xmlns:r="http://schemas.openxmlformats.org/officeDocument/2006/relationships" id="258" r:id="R891bbce8e02341d5"/>
    <p:sldId xmlns:r="http://schemas.openxmlformats.org/officeDocument/2006/relationships" id="259" r:id="R81593b90e6ed4589"/>
    <p:sldId xmlns:r="http://schemas.openxmlformats.org/officeDocument/2006/relationships" id="260" r:id="R9bab031317904cb9"/>
    <p:sldId xmlns:r="http://schemas.openxmlformats.org/officeDocument/2006/relationships" id="261" r:id="R17ba8377ec414598"/>
    <p:sldId xmlns:r="http://schemas.openxmlformats.org/officeDocument/2006/relationships" id="262" r:id="R093786341cc049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6ba98d58f84d6b" /><Relationship Type="http://schemas.openxmlformats.org/officeDocument/2006/relationships/slide" Target="/ppt/slides/slide1.xml" Id="R9ff3a21d68874e00" /><Relationship Type="http://schemas.openxmlformats.org/officeDocument/2006/relationships/slide" Target="/ppt/slides/slide2.xml" Id="R7df491c1747c44cb" /><Relationship Type="http://schemas.openxmlformats.org/officeDocument/2006/relationships/slide" Target="/ppt/slides/slide3.xml" Id="R891bbce8e02341d5" /><Relationship Type="http://schemas.openxmlformats.org/officeDocument/2006/relationships/slide" Target="/ppt/slides/slide4.xml" Id="R81593b90e6ed4589" /><Relationship Type="http://schemas.openxmlformats.org/officeDocument/2006/relationships/slide" Target="/ppt/slides/slide5.xml" Id="R9bab031317904cb9" /><Relationship Type="http://schemas.openxmlformats.org/officeDocument/2006/relationships/slide" Target="/ppt/slides/slide6.xml" Id="R17ba8377ec414598" /><Relationship Type="http://schemas.openxmlformats.org/officeDocument/2006/relationships/slide" Target="/ppt/slides/slide7.xml" Id="R093786341cc049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a5f6557e434f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0942110d044e1" /><Relationship Type="http://schemas.openxmlformats.org/officeDocument/2006/relationships/theme" Target="/ppt/slideMasters/theme/theme1.xml" Id="Ra9736333fec24d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a0942110d044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dfecdf07549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9b850e3e84d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25718018949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c79a77e964d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a5500c58442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ed75996a742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443a0103c45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HOVIN LAFT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HOVIN LAFT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HOVIN LAFT AS ble etablert [år] og holder til i Tyristrand.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HOVIN LAFT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HOVIN LAFT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HOVIN LAFT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1 434 269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−1 928 640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−2 074 170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2 250 328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4 790 683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HOVIN LAFT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HOVIN EIENDOM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S KRISTIANSEN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HOVIN LAFT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Hovinveien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3533 Tyristrand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torkel.skinnes.myhre@fastlane.no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www.hovinlaft.no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998 185 939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HOVIN LAFT AS</a:t>
            </a:r>
          </a:p>
        </p:txBody>
      </p:sp>
    </p:spTree>
  </p:cSld>
  <p:clrMapOvr>
    <a:masterClrMapping xmlns:a="http://schemas.openxmlformats.org/drawingml/2006/main"/>
  </p:clrMapOvr>
</p:sld>
</file>