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1067c5b6a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c2078b8a74928"/>
  </p:sldMasterIdLst>
  <p:sldIdLst>
    <p:sldId xmlns:r="http://schemas.openxmlformats.org/officeDocument/2006/relationships" id="256" r:id="R54cc7c19101646cf"/>
    <p:sldId xmlns:r="http://schemas.openxmlformats.org/officeDocument/2006/relationships" id="257" r:id="R1c7eb3ae576e4cd2"/>
    <p:sldId xmlns:r="http://schemas.openxmlformats.org/officeDocument/2006/relationships" id="258" r:id="R96726643e4cc44a8"/>
    <p:sldId xmlns:r="http://schemas.openxmlformats.org/officeDocument/2006/relationships" id="259" r:id="Rb235b0800b6a406f"/>
    <p:sldId xmlns:r="http://schemas.openxmlformats.org/officeDocument/2006/relationships" id="260" r:id="R861f95d3fc8f44ee"/>
    <p:sldId xmlns:r="http://schemas.openxmlformats.org/officeDocument/2006/relationships" id="261" r:id="R2c6376de763744de"/>
    <p:sldId xmlns:r="http://schemas.openxmlformats.org/officeDocument/2006/relationships" id="262" r:id="R5b9565e44e2e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c2078b8a74928" /><Relationship Type="http://schemas.openxmlformats.org/officeDocument/2006/relationships/slide" Target="/ppt/slides/slide1.xml" Id="R54cc7c19101646cf" /><Relationship Type="http://schemas.openxmlformats.org/officeDocument/2006/relationships/slide" Target="/ppt/slides/slide2.xml" Id="R1c7eb3ae576e4cd2" /><Relationship Type="http://schemas.openxmlformats.org/officeDocument/2006/relationships/slide" Target="/ppt/slides/slide3.xml" Id="R96726643e4cc44a8" /><Relationship Type="http://schemas.openxmlformats.org/officeDocument/2006/relationships/slide" Target="/ppt/slides/slide4.xml" Id="Rb235b0800b6a406f" /><Relationship Type="http://schemas.openxmlformats.org/officeDocument/2006/relationships/slide" Target="/ppt/slides/slide5.xml" Id="R861f95d3fc8f44ee" /><Relationship Type="http://schemas.openxmlformats.org/officeDocument/2006/relationships/slide" Target="/ppt/slides/slide6.xml" Id="R2c6376de763744de" /><Relationship Type="http://schemas.openxmlformats.org/officeDocument/2006/relationships/slide" Target="/ppt/slides/slide7.xml" Id="R5b9565e44e2e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0363b1e8f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642230f140b7" /><Relationship Type="http://schemas.openxmlformats.org/officeDocument/2006/relationships/theme" Target="/ppt/slideMasters/theme/theme1.xml" Id="Re464732411ac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5642230f1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ef1c00c9f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2fafb2e1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fc301657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4a01741f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ecb19ab2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8946512d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89210c648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 ELSERVICE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 ELSERVICE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16 542 212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8 357 635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FMKN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TOENG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post@memoelservice.no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www.memoelservice.no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998 191 246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ELSERVICE AS</a:t>
            </a:r>
          </a:p>
        </p:txBody>
      </p:sp>
    </p:spTree>
  </p:cSld>
  <p:clrMapOvr>
    <a:masterClrMapping xmlns:a="http://schemas.openxmlformats.org/drawingml/2006/main"/>
  </p:clrMapOvr>
</p:sld>
</file>