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403909752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e05475b1b4fe4"/>
  </p:sldMasterIdLst>
  <p:sldIdLst>
    <p:sldId xmlns:r="http://schemas.openxmlformats.org/officeDocument/2006/relationships" id="256" r:id="Re0aa564855014beb"/>
    <p:sldId xmlns:r="http://schemas.openxmlformats.org/officeDocument/2006/relationships" id="257" r:id="R86d95397677f4eb1"/>
    <p:sldId xmlns:r="http://schemas.openxmlformats.org/officeDocument/2006/relationships" id="258" r:id="R9fc617468c5a4be0"/>
    <p:sldId xmlns:r="http://schemas.openxmlformats.org/officeDocument/2006/relationships" id="259" r:id="R9749568af2bd4658"/>
    <p:sldId xmlns:r="http://schemas.openxmlformats.org/officeDocument/2006/relationships" id="260" r:id="R0a0dade4af1541fa"/>
    <p:sldId xmlns:r="http://schemas.openxmlformats.org/officeDocument/2006/relationships" id="261" r:id="R3a71a9e399f146d0"/>
    <p:sldId xmlns:r="http://schemas.openxmlformats.org/officeDocument/2006/relationships" id="262" r:id="R18855fdb65aa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e05475b1b4fe4" /><Relationship Type="http://schemas.openxmlformats.org/officeDocument/2006/relationships/slide" Target="/ppt/slides/slide1.xml" Id="Re0aa564855014beb" /><Relationship Type="http://schemas.openxmlformats.org/officeDocument/2006/relationships/slide" Target="/ppt/slides/slide2.xml" Id="R86d95397677f4eb1" /><Relationship Type="http://schemas.openxmlformats.org/officeDocument/2006/relationships/slide" Target="/ppt/slides/slide3.xml" Id="R9fc617468c5a4be0" /><Relationship Type="http://schemas.openxmlformats.org/officeDocument/2006/relationships/slide" Target="/ppt/slides/slide4.xml" Id="R9749568af2bd4658" /><Relationship Type="http://schemas.openxmlformats.org/officeDocument/2006/relationships/slide" Target="/ppt/slides/slide5.xml" Id="R0a0dade4af1541fa" /><Relationship Type="http://schemas.openxmlformats.org/officeDocument/2006/relationships/slide" Target="/ppt/slides/slide6.xml" Id="R3a71a9e399f146d0" /><Relationship Type="http://schemas.openxmlformats.org/officeDocument/2006/relationships/slide" Target="/ppt/slides/slide7.xml" Id="R18855fdb65aa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ead7bec9a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ecd8a8d14d75" /><Relationship Type="http://schemas.openxmlformats.org/officeDocument/2006/relationships/theme" Target="/ppt/slideMasters/theme/theme1.xml" Id="R9c089683f25c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cecd8a8d1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9ecce15b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d3ec4c35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0ebca257d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c55966cdf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b0400488e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8c98ab12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7f808031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VALBERG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39 622 551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39 857 314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ULLA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BEATE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MORTEN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