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59761d120d43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a75f5d5e8e4869"/>
  </p:sldMasterIdLst>
  <p:sldIdLst>
    <p:sldId xmlns:r="http://schemas.openxmlformats.org/officeDocument/2006/relationships" id="256" r:id="Rc5ebc93eca12423a"/>
    <p:sldId xmlns:r="http://schemas.openxmlformats.org/officeDocument/2006/relationships" id="257" r:id="R288b77454c1842d1"/>
    <p:sldId xmlns:r="http://schemas.openxmlformats.org/officeDocument/2006/relationships" id="258" r:id="Rcd4275c8fca64c13"/>
    <p:sldId xmlns:r="http://schemas.openxmlformats.org/officeDocument/2006/relationships" id="259" r:id="R7ca6f4cf30f74f9b"/>
    <p:sldId xmlns:r="http://schemas.openxmlformats.org/officeDocument/2006/relationships" id="260" r:id="Ra0b671cbfe724b6c"/>
    <p:sldId xmlns:r="http://schemas.openxmlformats.org/officeDocument/2006/relationships" id="261" r:id="R248198856ddd4e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a75f5d5e8e4869" /><Relationship Type="http://schemas.openxmlformats.org/officeDocument/2006/relationships/slide" Target="/ppt/slides/slide1.xml" Id="Rc5ebc93eca12423a" /><Relationship Type="http://schemas.openxmlformats.org/officeDocument/2006/relationships/slide" Target="/ppt/slides/slide2.xml" Id="R288b77454c1842d1" /><Relationship Type="http://schemas.openxmlformats.org/officeDocument/2006/relationships/slide" Target="/ppt/slides/slide3.xml" Id="Rcd4275c8fca64c13" /><Relationship Type="http://schemas.openxmlformats.org/officeDocument/2006/relationships/slide" Target="/ppt/slides/slide4.xml" Id="R7ca6f4cf30f74f9b" /><Relationship Type="http://schemas.openxmlformats.org/officeDocument/2006/relationships/slide" Target="/ppt/slides/slide5.xml" Id="Ra0b671cbfe724b6c" /><Relationship Type="http://schemas.openxmlformats.org/officeDocument/2006/relationships/slide" Target="/ppt/slides/slide6.xml" Id="R248198856ddd4e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e19cf5354346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b8c5bf2364fc0" /><Relationship Type="http://schemas.openxmlformats.org/officeDocument/2006/relationships/theme" Target="/ppt/slideMasters/theme/theme1.xml" Id="R58bdf77daa644d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bb8c5bf2364f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9ae0532474e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e575e262142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5b21a2ddc44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d38f4388c42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05e961e2943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706ddfe234b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NCB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NCB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NCB HOLDING AS ble etablert [år] og holder til i Nykirke.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NCB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NCB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NCB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BRUSERUD NILS CHRISTOFFER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NCB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Bruserudveien 142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3180 Nykirke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998 197 198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NCB HOLDING AS</a:t>
            </a:r>
          </a:p>
        </p:txBody>
      </p:sp>
    </p:spTree>
  </p:cSld>
  <p:clrMapOvr>
    <a:masterClrMapping xmlns:a="http://schemas.openxmlformats.org/drawingml/2006/main"/>
  </p:clrMapOvr>
</p:sld>
</file>