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e0ef7ea0a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2567ae9a54275"/>
  </p:sldMasterIdLst>
  <p:sldIdLst>
    <p:sldId xmlns:r="http://schemas.openxmlformats.org/officeDocument/2006/relationships" id="256" r:id="Rd28c83ef70b34bb4"/>
    <p:sldId xmlns:r="http://schemas.openxmlformats.org/officeDocument/2006/relationships" id="257" r:id="R4eddeb6f45264d6f"/>
    <p:sldId xmlns:r="http://schemas.openxmlformats.org/officeDocument/2006/relationships" id="258" r:id="Rc280f3bb1cc841d2"/>
    <p:sldId xmlns:r="http://schemas.openxmlformats.org/officeDocument/2006/relationships" id="259" r:id="Rf22078cdc4374479"/>
    <p:sldId xmlns:r="http://schemas.openxmlformats.org/officeDocument/2006/relationships" id="260" r:id="Rf2063c2207054418"/>
    <p:sldId xmlns:r="http://schemas.openxmlformats.org/officeDocument/2006/relationships" id="261" r:id="Rd04ad483a19f40bc"/>
    <p:sldId xmlns:r="http://schemas.openxmlformats.org/officeDocument/2006/relationships" id="262" r:id="R62ecfdecba3e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2567ae9a54275" /><Relationship Type="http://schemas.openxmlformats.org/officeDocument/2006/relationships/slide" Target="/ppt/slides/slide1.xml" Id="Rd28c83ef70b34bb4" /><Relationship Type="http://schemas.openxmlformats.org/officeDocument/2006/relationships/slide" Target="/ppt/slides/slide2.xml" Id="R4eddeb6f45264d6f" /><Relationship Type="http://schemas.openxmlformats.org/officeDocument/2006/relationships/slide" Target="/ppt/slides/slide3.xml" Id="Rc280f3bb1cc841d2" /><Relationship Type="http://schemas.openxmlformats.org/officeDocument/2006/relationships/slide" Target="/ppt/slides/slide4.xml" Id="Rf22078cdc4374479" /><Relationship Type="http://schemas.openxmlformats.org/officeDocument/2006/relationships/slide" Target="/ppt/slides/slide5.xml" Id="Rf2063c2207054418" /><Relationship Type="http://schemas.openxmlformats.org/officeDocument/2006/relationships/slide" Target="/ppt/slides/slide6.xml" Id="Rd04ad483a19f40bc" /><Relationship Type="http://schemas.openxmlformats.org/officeDocument/2006/relationships/slide" Target="/ppt/slides/slide7.xml" Id="R62ecfdecba3e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510253c4b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c4d4fc524a95" /><Relationship Type="http://schemas.openxmlformats.org/officeDocument/2006/relationships/theme" Target="/ppt/slideMasters/theme/theme1.xml" Id="R130810099fa6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6c4d4fc52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398f63a75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ed8aa46d4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56d8aec09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31b08a8d4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c7fc0664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1808ef2cd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2e8ac343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ARKITEKTURVERKET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ARKITEKTURVERKET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ARKITEKTURVERKET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ARKITEKTURVERKET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ARKITEKTURVERKET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ARKITEKTURVERKET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ARKITEKTURVERKET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HYLLSETH JAN ERIK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HANS ERIK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ØYVIND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ARKITEKTURVERKET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Ankers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09 66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998 200 040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ARKITEKTURVERKET AS</a:t>
            </a:r>
          </a:p>
        </p:txBody>
      </p:sp>
    </p:spTree>
  </p:cSld>
  <p:clrMapOvr>
    <a:masterClrMapping xmlns:a="http://schemas.openxmlformats.org/drawingml/2006/main"/>
  </p:clrMapOvr>
</p:sld>
</file>