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26b6a0ce36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507bbea964989"/>
  </p:sldMasterIdLst>
  <p:sldIdLst>
    <p:sldId xmlns:r="http://schemas.openxmlformats.org/officeDocument/2006/relationships" id="256" r:id="R38903a9b34fc494e"/>
    <p:sldId xmlns:r="http://schemas.openxmlformats.org/officeDocument/2006/relationships" id="257" r:id="R39d045bb80934448"/>
    <p:sldId xmlns:r="http://schemas.openxmlformats.org/officeDocument/2006/relationships" id="258" r:id="Re8b02da3755c4266"/>
    <p:sldId xmlns:r="http://schemas.openxmlformats.org/officeDocument/2006/relationships" id="259" r:id="R606e1a52c3784dcd"/>
    <p:sldId xmlns:r="http://schemas.openxmlformats.org/officeDocument/2006/relationships" id="260" r:id="R67b1bab190bb4382"/>
    <p:sldId xmlns:r="http://schemas.openxmlformats.org/officeDocument/2006/relationships" id="261" r:id="Rfe0549c2529942cb"/>
    <p:sldId xmlns:r="http://schemas.openxmlformats.org/officeDocument/2006/relationships" id="262" r:id="Re779e01fd36940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507bbea964989" /><Relationship Type="http://schemas.openxmlformats.org/officeDocument/2006/relationships/slide" Target="/ppt/slides/slide1.xml" Id="R38903a9b34fc494e" /><Relationship Type="http://schemas.openxmlformats.org/officeDocument/2006/relationships/slide" Target="/ppt/slides/slide2.xml" Id="R39d045bb80934448" /><Relationship Type="http://schemas.openxmlformats.org/officeDocument/2006/relationships/slide" Target="/ppt/slides/slide3.xml" Id="Re8b02da3755c4266" /><Relationship Type="http://schemas.openxmlformats.org/officeDocument/2006/relationships/slide" Target="/ppt/slides/slide4.xml" Id="R606e1a52c3784dcd" /><Relationship Type="http://schemas.openxmlformats.org/officeDocument/2006/relationships/slide" Target="/ppt/slides/slide5.xml" Id="R67b1bab190bb4382" /><Relationship Type="http://schemas.openxmlformats.org/officeDocument/2006/relationships/slide" Target="/ppt/slides/slide6.xml" Id="Rfe0549c2529942cb" /><Relationship Type="http://schemas.openxmlformats.org/officeDocument/2006/relationships/slide" Target="/ppt/slides/slide7.xml" Id="Re779e01fd36940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c008f7a4340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0b795ca1341b5" /><Relationship Type="http://schemas.openxmlformats.org/officeDocument/2006/relationships/theme" Target="/ppt/slideMasters/theme/theme1.xml" Id="Rc0e6012039f7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0b795ca1341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dcbfff5ef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0bfa98d4846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d992dec0149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163e8b8274c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836872f8346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2e047b12a47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29b9d31a147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 KAPITAL AS ble etablert [år] og holder til i Snåsa.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1 985 681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31 199 071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52 261 047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Kleivgrenda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7760 Snåsa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ivarstrand@gmail.com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998 200 792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