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0130ad29ef4f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c256023f5a463d"/>
  </p:sldMasterIdLst>
  <p:sldIdLst>
    <p:sldId xmlns:r="http://schemas.openxmlformats.org/officeDocument/2006/relationships" id="256" r:id="R532d692933d0473d"/>
    <p:sldId xmlns:r="http://schemas.openxmlformats.org/officeDocument/2006/relationships" id="257" r:id="Rb6603c0836a240f8"/>
    <p:sldId xmlns:r="http://schemas.openxmlformats.org/officeDocument/2006/relationships" id="258" r:id="R2441e528e85a433f"/>
    <p:sldId xmlns:r="http://schemas.openxmlformats.org/officeDocument/2006/relationships" id="259" r:id="R5406569e5ab2436c"/>
    <p:sldId xmlns:r="http://schemas.openxmlformats.org/officeDocument/2006/relationships" id="260" r:id="Rf2680102ab8742ea"/>
    <p:sldId xmlns:r="http://schemas.openxmlformats.org/officeDocument/2006/relationships" id="261" r:id="R2089f8abb0fc4d64"/>
    <p:sldId xmlns:r="http://schemas.openxmlformats.org/officeDocument/2006/relationships" id="262" r:id="R9a082c839e8343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c256023f5a463d" /><Relationship Type="http://schemas.openxmlformats.org/officeDocument/2006/relationships/slide" Target="/ppt/slides/slide1.xml" Id="R532d692933d0473d" /><Relationship Type="http://schemas.openxmlformats.org/officeDocument/2006/relationships/slide" Target="/ppt/slides/slide2.xml" Id="Rb6603c0836a240f8" /><Relationship Type="http://schemas.openxmlformats.org/officeDocument/2006/relationships/slide" Target="/ppt/slides/slide3.xml" Id="R2441e528e85a433f" /><Relationship Type="http://schemas.openxmlformats.org/officeDocument/2006/relationships/slide" Target="/ppt/slides/slide4.xml" Id="R5406569e5ab2436c" /><Relationship Type="http://schemas.openxmlformats.org/officeDocument/2006/relationships/slide" Target="/ppt/slides/slide5.xml" Id="Rf2680102ab8742ea" /><Relationship Type="http://schemas.openxmlformats.org/officeDocument/2006/relationships/slide" Target="/ppt/slides/slide6.xml" Id="R2089f8abb0fc4d64" /><Relationship Type="http://schemas.openxmlformats.org/officeDocument/2006/relationships/slide" Target="/ppt/slides/slide7.xml" Id="R9a082c839e8343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ced05f98814e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78978377a4677" /><Relationship Type="http://schemas.openxmlformats.org/officeDocument/2006/relationships/theme" Target="/ppt/slideMasters/theme/theme1.xml" Id="Rd6245b0c2dac4d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778978377a46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6b9b0abcb4e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9be783b2f43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5d0d20d264f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8a4fce22143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765ceb25d4d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6381ffce44e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7c8718dce4d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BJERKE BYGGESERVICE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BJERKE BYGGESERVICE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 BYGGESERVICE AS ble etablert [år] og holder til i Skotbu.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BJERKE BYGGESERVICE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BJERKE BYGGESERVICE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BJERKE BYGGESERVICE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18 540 563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−479 460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−492 992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534 637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4 159 857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BJERKE BYGGESERVICE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KICA HOLDING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JOAKIM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BJERKE BYGGESERVICE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Løvstadveien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1409 Skotbu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rolf.bjerke@bjerkeas.no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998 209 692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BJERKE BYGGESERVICE AS</a:t>
            </a:r>
          </a:p>
        </p:txBody>
      </p:sp>
    </p:spTree>
  </p:cSld>
  <p:clrMapOvr>
    <a:masterClrMapping xmlns:a="http://schemas.openxmlformats.org/drawingml/2006/main"/>
  </p:clrMapOvr>
</p:sld>
</file>