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7f163cd24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ae4f8c829438e"/>
  </p:sldMasterIdLst>
  <p:sldIdLst>
    <p:sldId xmlns:r="http://schemas.openxmlformats.org/officeDocument/2006/relationships" id="256" r:id="Rb18afffe4f564f8f"/>
    <p:sldId xmlns:r="http://schemas.openxmlformats.org/officeDocument/2006/relationships" id="257" r:id="R72d682c657ee4cca"/>
    <p:sldId xmlns:r="http://schemas.openxmlformats.org/officeDocument/2006/relationships" id="258" r:id="Rf2812f61fd6941b4"/>
    <p:sldId xmlns:r="http://schemas.openxmlformats.org/officeDocument/2006/relationships" id="259" r:id="R0a286f709f424be8"/>
    <p:sldId xmlns:r="http://schemas.openxmlformats.org/officeDocument/2006/relationships" id="260" r:id="R51b6ab4c6ded46b3"/>
    <p:sldId xmlns:r="http://schemas.openxmlformats.org/officeDocument/2006/relationships" id="261" r:id="R2c51121881d1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ae4f8c829438e" /><Relationship Type="http://schemas.openxmlformats.org/officeDocument/2006/relationships/slide" Target="/ppt/slides/slide1.xml" Id="Rb18afffe4f564f8f" /><Relationship Type="http://schemas.openxmlformats.org/officeDocument/2006/relationships/slide" Target="/ppt/slides/slide2.xml" Id="R72d682c657ee4cca" /><Relationship Type="http://schemas.openxmlformats.org/officeDocument/2006/relationships/slide" Target="/ppt/slides/slide3.xml" Id="Rf2812f61fd6941b4" /><Relationship Type="http://schemas.openxmlformats.org/officeDocument/2006/relationships/slide" Target="/ppt/slides/slide4.xml" Id="R0a286f709f424be8" /><Relationship Type="http://schemas.openxmlformats.org/officeDocument/2006/relationships/slide" Target="/ppt/slides/slide5.xml" Id="R51b6ab4c6ded46b3" /><Relationship Type="http://schemas.openxmlformats.org/officeDocument/2006/relationships/slide" Target="/ppt/slides/slide6.xml" Id="R2c51121881d1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c3f77d9e3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72e0fcbf1485a" /><Relationship Type="http://schemas.openxmlformats.org/officeDocument/2006/relationships/theme" Target="/ppt/slideMasters/theme/theme1.xml" Id="R24b7537de7bd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72e0fcbf1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3897f266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662065037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cc4877a3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a7d3a85c4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420432ba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fb80a5110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