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0530310fd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d3ab0caf6479c"/>
  </p:sldMasterIdLst>
  <p:sldIdLst>
    <p:sldId xmlns:r="http://schemas.openxmlformats.org/officeDocument/2006/relationships" id="256" r:id="R5d5be4537eed41d7"/>
    <p:sldId xmlns:r="http://schemas.openxmlformats.org/officeDocument/2006/relationships" id="257" r:id="R0d7b0372362c44e1"/>
    <p:sldId xmlns:r="http://schemas.openxmlformats.org/officeDocument/2006/relationships" id="258" r:id="R61f9c79bcc3d402c"/>
    <p:sldId xmlns:r="http://schemas.openxmlformats.org/officeDocument/2006/relationships" id="259" r:id="R47859d1282cf4d2f"/>
    <p:sldId xmlns:r="http://schemas.openxmlformats.org/officeDocument/2006/relationships" id="260" r:id="R0aabca5f11f94424"/>
    <p:sldId xmlns:r="http://schemas.openxmlformats.org/officeDocument/2006/relationships" id="261" r:id="R02adae6ea2de44f5"/>
    <p:sldId xmlns:r="http://schemas.openxmlformats.org/officeDocument/2006/relationships" id="262" r:id="Rdbd253731c2e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d3ab0caf6479c" /><Relationship Type="http://schemas.openxmlformats.org/officeDocument/2006/relationships/slide" Target="/ppt/slides/slide1.xml" Id="R5d5be4537eed41d7" /><Relationship Type="http://schemas.openxmlformats.org/officeDocument/2006/relationships/slide" Target="/ppt/slides/slide2.xml" Id="R0d7b0372362c44e1" /><Relationship Type="http://schemas.openxmlformats.org/officeDocument/2006/relationships/slide" Target="/ppt/slides/slide3.xml" Id="R61f9c79bcc3d402c" /><Relationship Type="http://schemas.openxmlformats.org/officeDocument/2006/relationships/slide" Target="/ppt/slides/slide4.xml" Id="R47859d1282cf4d2f" /><Relationship Type="http://schemas.openxmlformats.org/officeDocument/2006/relationships/slide" Target="/ppt/slides/slide5.xml" Id="R0aabca5f11f94424" /><Relationship Type="http://schemas.openxmlformats.org/officeDocument/2006/relationships/slide" Target="/ppt/slides/slide6.xml" Id="R02adae6ea2de44f5" /><Relationship Type="http://schemas.openxmlformats.org/officeDocument/2006/relationships/slide" Target="/ppt/slides/slide7.xml" Id="Rdbd253731c2e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181f8d668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12b4978f24d9b" /><Relationship Type="http://schemas.openxmlformats.org/officeDocument/2006/relationships/theme" Target="/ppt/slideMasters/theme/theme1.xml" Id="R16e9034d61bd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12b4978f2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8f7a5d44c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c368dfd62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1bb75f1e8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0d497badd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773a82c1e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15ac706a64c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ca1c1c137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HOFSETH JAN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