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5b7e27867642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8baaf04c6e45c4"/>
  </p:sldMasterIdLst>
  <p:sldIdLst>
    <p:sldId xmlns:r="http://schemas.openxmlformats.org/officeDocument/2006/relationships" id="256" r:id="Rb711b9887c994564"/>
    <p:sldId xmlns:r="http://schemas.openxmlformats.org/officeDocument/2006/relationships" id="257" r:id="R5b97e88a28f7446a"/>
    <p:sldId xmlns:r="http://schemas.openxmlformats.org/officeDocument/2006/relationships" id="258" r:id="R559c170795fa489d"/>
    <p:sldId xmlns:r="http://schemas.openxmlformats.org/officeDocument/2006/relationships" id="259" r:id="Recd1e9c0d11f40d5"/>
    <p:sldId xmlns:r="http://schemas.openxmlformats.org/officeDocument/2006/relationships" id="260" r:id="R144e77ff0ae643f0"/>
    <p:sldId xmlns:r="http://schemas.openxmlformats.org/officeDocument/2006/relationships" id="261" r:id="Rca6b4f5a937b42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8baaf04c6e45c4" /><Relationship Type="http://schemas.openxmlformats.org/officeDocument/2006/relationships/slide" Target="/ppt/slides/slide1.xml" Id="Rb711b9887c994564" /><Relationship Type="http://schemas.openxmlformats.org/officeDocument/2006/relationships/slide" Target="/ppt/slides/slide2.xml" Id="R5b97e88a28f7446a" /><Relationship Type="http://schemas.openxmlformats.org/officeDocument/2006/relationships/slide" Target="/ppt/slides/slide3.xml" Id="R559c170795fa489d" /><Relationship Type="http://schemas.openxmlformats.org/officeDocument/2006/relationships/slide" Target="/ppt/slides/slide4.xml" Id="Recd1e9c0d11f40d5" /><Relationship Type="http://schemas.openxmlformats.org/officeDocument/2006/relationships/slide" Target="/ppt/slides/slide5.xml" Id="R144e77ff0ae643f0" /><Relationship Type="http://schemas.openxmlformats.org/officeDocument/2006/relationships/slide" Target="/ppt/slides/slide6.xml" Id="Rca6b4f5a937b42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6db6fb868143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33ea99acd402f" /><Relationship Type="http://schemas.openxmlformats.org/officeDocument/2006/relationships/theme" Target="/ppt/slideMasters/theme/theme1.xml" Id="R7a2cbf1cb8664d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933ea99acd40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60632a4994d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77ac76b3e44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bb6f3b17a40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293e1683242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da06f90a64f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5f9dd55eb40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Ingeniør Rybergs gate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998 232 821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ROEL INVEST AS</a:t>
            </a:r>
          </a:p>
        </p:txBody>
      </p:sp>
    </p:spTree>
  </p:cSld>
  <p:clrMapOvr>
    <a:masterClrMapping xmlns:a="http://schemas.openxmlformats.org/drawingml/2006/main"/>
  </p:clrMapOvr>
</p:sld>
</file>