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736a4763e46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a69989bb64ec3"/>
  </p:sldMasterIdLst>
  <p:sldIdLst>
    <p:sldId xmlns:r="http://schemas.openxmlformats.org/officeDocument/2006/relationships" id="256" r:id="Rf26e4829f2334422"/>
    <p:sldId xmlns:r="http://schemas.openxmlformats.org/officeDocument/2006/relationships" id="257" r:id="R22d4cb7def044cbd"/>
    <p:sldId xmlns:r="http://schemas.openxmlformats.org/officeDocument/2006/relationships" id="258" r:id="R6af5fc228034456d"/>
    <p:sldId xmlns:r="http://schemas.openxmlformats.org/officeDocument/2006/relationships" id="259" r:id="Re45e6a0102a84ddb"/>
    <p:sldId xmlns:r="http://schemas.openxmlformats.org/officeDocument/2006/relationships" id="260" r:id="Re8929ccc75b94389"/>
    <p:sldId xmlns:r="http://schemas.openxmlformats.org/officeDocument/2006/relationships" id="261" r:id="R33b6750ae414432e"/>
    <p:sldId xmlns:r="http://schemas.openxmlformats.org/officeDocument/2006/relationships" id="262" r:id="R45c47909742c4a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a69989bb64ec3" /><Relationship Type="http://schemas.openxmlformats.org/officeDocument/2006/relationships/slide" Target="/ppt/slides/slide1.xml" Id="Rf26e4829f2334422" /><Relationship Type="http://schemas.openxmlformats.org/officeDocument/2006/relationships/slide" Target="/ppt/slides/slide2.xml" Id="R22d4cb7def044cbd" /><Relationship Type="http://schemas.openxmlformats.org/officeDocument/2006/relationships/slide" Target="/ppt/slides/slide3.xml" Id="R6af5fc228034456d" /><Relationship Type="http://schemas.openxmlformats.org/officeDocument/2006/relationships/slide" Target="/ppt/slides/slide4.xml" Id="Re45e6a0102a84ddb" /><Relationship Type="http://schemas.openxmlformats.org/officeDocument/2006/relationships/slide" Target="/ppt/slides/slide5.xml" Id="Re8929ccc75b94389" /><Relationship Type="http://schemas.openxmlformats.org/officeDocument/2006/relationships/slide" Target="/ppt/slides/slide6.xml" Id="R33b6750ae414432e" /><Relationship Type="http://schemas.openxmlformats.org/officeDocument/2006/relationships/slide" Target="/ppt/slides/slide7.xml" Id="R45c47909742c4a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95ea363b949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a3d359a4e4211" /><Relationship Type="http://schemas.openxmlformats.org/officeDocument/2006/relationships/theme" Target="/ppt/slideMasters/theme/theme1.xml" Id="R3f0f853c8b894a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8a3d359a4e42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4b21d4ecc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eec21448d43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49a7aae69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f7e01dcff4b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87a35579f42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751afde5e45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a90a739af46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ROEL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5 279 244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64 293 969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64 328 320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BORGE-AASERUD ROLF EIVIND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BORGE-AASERUD ROLF EIVIND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998 232 821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ROEL INVEST AS</a:t>
            </a:r>
          </a:p>
        </p:txBody>
      </p:sp>
    </p:spTree>
  </p:cSld>
  <p:clrMapOvr>
    <a:masterClrMapping xmlns:a="http://schemas.openxmlformats.org/drawingml/2006/main"/>
  </p:clrMapOvr>
</p:sld>
</file>