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6713406ce94a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f13a26a3c439c"/>
  </p:sldMasterIdLst>
  <p:sldIdLst>
    <p:sldId xmlns:r="http://schemas.openxmlformats.org/officeDocument/2006/relationships" id="256" r:id="R9f46580932334258"/>
    <p:sldId xmlns:r="http://schemas.openxmlformats.org/officeDocument/2006/relationships" id="257" r:id="R39fa9bcea8d14dee"/>
    <p:sldId xmlns:r="http://schemas.openxmlformats.org/officeDocument/2006/relationships" id="258" r:id="R4705d1529e724b25"/>
    <p:sldId xmlns:r="http://schemas.openxmlformats.org/officeDocument/2006/relationships" id="259" r:id="Rd2e691db43b3405c"/>
    <p:sldId xmlns:r="http://schemas.openxmlformats.org/officeDocument/2006/relationships" id="260" r:id="R23d70650b2854d18"/>
    <p:sldId xmlns:r="http://schemas.openxmlformats.org/officeDocument/2006/relationships" id="261" r:id="R74839cbe90444f8e"/>
    <p:sldId xmlns:r="http://schemas.openxmlformats.org/officeDocument/2006/relationships" id="262" r:id="R7018e38d3544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f13a26a3c439c" /><Relationship Type="http://schemas.openxmlformats.org/officeDocument/2006/relationships/slide" Target="/ppt/slides/slide1.xml" Id="R9f46580932334258" /><Relationship Type="http://schemas.openxmlformats.org/officeDocument/2006/relationships/slide" Target="/ppt/slides/slide2.xml" Id="R39fa9bcea8d14dee" /><Relationship Type="http://schemas.openxmlformats.org/officeDocument/2006/relationships/slide" Target="/ppt/slides/slide3.xml" Id="R4705d1529e724b25" /><Relationship Type="http://schemas.openxmlformats.org/officeDocument/2006/relationships/slide" Target="/ppt/slides/slide4.xml" Id="Rd2e691db43b3405c" /><Relationship Type="http://schemas.openxmlformats.org/officeDocument/2006/relationships/slide" Target="/ppt/slides/slide5.xml" Id="R23d70650b2854d18" /><Relationship Type="http://schemas.openxmlformats.org/officeDocument/2006/relationships/slide" Target="/ppt/slides/slide6.xml" Id="R74839cbe90444f8e" /><Relationship Type="http://schemas.openxmlformats.org/officeDocument/2006/relationships/slide" Target="/ppt/slides/slide7.xml" Id="R7018e38d3544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005006a524a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54a76e13343bf" /><Relationship Type="http://schemas.openxmlformats.org/officeDocument/2006/relationships/theme" Target="/ppt/slideMasters/theme/theme1.xml" Id="R57024e6ee83c43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854a76e13343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6aca6af3b46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1bf85ae63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dc4c3cc12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51b2f232a43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a098bac12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a9fd128f847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60821875c43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 SPRINKLER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 SPRINKLER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1 902 824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1 588 179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FJERDUMSMOEN GRO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Myntmesters gate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gosprinkler@gmail.com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998 235 677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SPRINKLER AS</a:t>
            </a:r>
          </a:p>
        </p:txBody>
      </p:sp>
    </p:spTree>
  </p:cSld>
  <p:clrMapOvr>
    <a:masterClrMapping xmlns:a="http://schemas.openxmlformats.org/drawingml/2006/main"/>
  </p:clrMapOvr>
</p:sld>
</file>