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dd424eb45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4185eb644943aa"/>
  </p:sldMasterIdLst>
  <p:sldIdLst>
    <p:sldId xmlns:r="http://schemas.openxmlformats.org/officeDocument/2006/relationships" id="256" r:id="R0f78bc892f2243a7"/>
    <p:sldId xmlns:r="http://schemas.openxmlformats.org/officeDocument/2006/relationships" id="257" r:id="Re8cafb37384c4fce"/>
    <p:sldId xmlns:r="http://schemas.openxmlformats.org/officeDocument/2006/relationships" id="258" r:id="Rc6213bc55fa84178"/>
    <p:sldId xmlns:r="http://schemas.openxmlformats.org/officeDocument/2006/relationships" id="259" r:id="R7aa8dc9e5a5b4ec6"/>
    <p:sldId xmlns:r="http://schemas.openxmlformats.org/officeDocument/2006/relationships" id="260" r:id="Rbb9c939f4fc6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185eb644943aa" /><Relationship Type="http://schemas.openxmlformats.org/officeDocument/2006/relationships/slide" Target="/ppt/slides/slide1.xml" Id="R0f78bc892f2243a7" /><Relationship Type="http://schemas.openxmlformats.org/officeDocument/2006/relationships/slide" Target="/ppt/slides/slide2.xml" Id="Re8cafb37384c4fce" /><Relationship Type="http://schemas.openxmlformats.org/officeDocument/2006/relationships/slide" Target="/ppt/slides/slide3.xml" Id="Rc6213bc55fa84178" /><Relationship Type="http://schemas.openxmlformats.org/officeDocument/2006/relationships/slide" Target="/ppt/slides/slide4.xml" Id="R7aa8dc9e5a5b4ec6" /><Relationship Type="http://schemas.openxmlformats.org/officeDocument/2006/relationships/slide" Target="/ppt/slides/slide5.xml" Id="Rbb9c939f4fc6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25f2b2152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7f2a57e84f36" /><Relationship Type="http://schemas.openxmlformats.org/officeDocument/2006/relationships/theme" Target="/ppt/slideMasters/theme/theme1.xml" Id="Ra2ce98b8da04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e7f2a57e8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877462c8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b84851dac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0c92c05e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691b0fe6c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0e78d1306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LARS-ERIK NYBØLE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LARS-ERIK NYBØLE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LARS-ERIK NYBØLE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LARS-ERIK NYBØLE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LARS-ERIK NYBØLE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LARS-ERIK NYBØLE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998 239 400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LARS-ERIK NYBØLE</a:t>
            </a:r>
          </a:p>
        </p:txBody>
      </p:sp>
    </p:spTree>
  </p:cSld>
  <p:clrMapOvr>
    <a:masterClrMapping xmlns:a="http://schemas.openxmlformats.org/drawingml/2006/main"/>
  </p:clrMapOvr>
</p:sld>
</file>