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eb7f0e96fe45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db23cd05c34297"/>
  </p:sldMasterIdLst>
  <p:sldIdLst>
    <p:sldId xmlns:r="http://schemas.openxmlformats.org/officeDocument/2006/relationships" id="256" r:id="R5093cd7c68c04ec6"/>
    <p:sldId xmlns:r="http://schemas.openxmlformats.org/officeDocument/2006/relationships" id="257" r:id="R946740914e514895"/>
    <p:sldId xmlns:r="http://schemas.openxmlformats.org/officeDocument/2006/relationships" id="258" r:id="R08ec4877da9e4980"/>
    <p:sldId xmlns:r="http://schemas.openxmlformats.org/officeDocument/2006/relationships" id="259" r:id="Rff39f6d3ae2d4b49"/>
    <p:sldId xmlns:r="http://schemas.openxmlformats.org/officeDocument/2006/relationships" id="260" r:id="Rd52c17b588b74b20"/>
    <p:sldId xmlns:r="http://schemas.openxmlformats.org/officeDocument/2006/relationships" id="261" r:id="Rcbd0bb8bd7464c3f"/>
    <p:sldId xmlns:r="http://schemas.openxmlformats.org/officeDocument/2006/relationships" id="262" r:id="Rd167fa2a1fc343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db23cd05c34297" /><Relationship Type="http://schemas.openxmlformats.org/officeDocument/2006/relationships/slide" Target="/ppt/slides/slide1.xml" Id="R5093cd7c68c04ec6" /><Relationship Type="http://schemas.openxmlformats.org/officeDocument/2006/relationships/slide" Target="/ppt/slides/slide2.xml" Id="R946740914e514895" /><Relationship Type="http://schemas.openxmlformats.org/officeDocument/2006/relationships/slide" Target="/ppt/slides/slide3.xml" Id="R08ec4877da9e4980" /><Relationship Type="http://schemas.openxmlformats.org/officeDocument/2006/relationships/slide" Target="/ppt/slides/slide4.xml" Id="Rff39f6d3ae2d4b49" /><Relationship Type="http://schemas.openxmlformats.org/officeDocument/2006/relationships/slide" Target="/ppt/slides/slide5.xml" Id="Rd52c17b588b74b20" /><Relationship Type="http://schemas.openxmlformats.org/officeDocument/2006/relationships/slide" Target="/ppt/slides/slide6.xml" Id="Rcbd0bb8bd7464c3f" /><Relationship Type="http://schemas.openxmlformats.org/officeDocument/2006/relationships/slide" Target="/ppt/slides/slide7.xml" Id="Rd167fa2a1fc343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51690482d04e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4bf30f3384be4" /><Relationship Type="http://schemas.openxmlformats.org/officeDocument/2006/relationships/theme" Target="/ppt/slideMasters/theme/theme1.xml" Id="R15ae14810a834c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b4bf30f3384b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127ecd2f64a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cc87130524c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255026e6c48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2d61f8e1f48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e9040d9844b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2c36a208b46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a4529111d4d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ORKLA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REGNSKAP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9 076 509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1 005 227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781 539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1 200 902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3 778 006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TYSTAD HOLDING AS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REVISJON AS  –  46,7 %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post@orklaregnskap.no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www.orklaregnskap.no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998 243 432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