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ad3ac834bc41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4acadc656043ac"/>
  </p:sldMasterIdLst>
  <p:sldIdLst>
    <p:sldId xmlns:r="http://schemas.openxmlformats.org/officeDocument/2006/relationships" id="256" r:id="Rcbf0558cdc074463"/>
    <p:sldId xmlns:r="http://schemas.openxmlformats.org/officeDocument/2006/relationships" id="257" r:id="R29efd625ed544a5c"/>
    <p:sldId xmlns:r="http://schemas.openxmlformats.org/officeDocument/2006/relationships" id="258" r:id="Rb64a096ff36f4ff4"/>
    <p:sldId xmlns:r="http://schemas.openxmlformats.org/officeDocument/2006/relationships" id="259" r:id="R03e205e0558f4f40"/>
    <p:sldId xmlns:r="http://schemas.openxmlformats.org/officeDocument/2006/relationships" id="260" r:id="Re7c6ddacc3404ef7"/>
    <p:sldId xmlns:r="http://schemas.openxmlformats.org/officeDocument/2006/relationships" id="261" r:id="R412923d06008445f"/>
    <p:sldId xmlns:r="http://schemas.openxmlformats.org/officeDocument/2006/relationships" id="262" r:id="Rac0497d32322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4acadc656043ac" /><Relationship Type="http://schemas.openxmlformats.org/officeDocument/2006/relationships/slide" Target="/ppt/slides/slide1.xml" Id="Rcbf0558cdc074463" /><Relationship Type="http://schemas.openxmlformats.org/officeDocument/2006/relationships/slide" Target="/ppt/slides/slide2.xml" Id="R29efd625ed544a5c" /><Relationship Type="http://schemas.openxmlformats.org/officeDocument/2006/relationships/slide" Target="/ppt/slides/slide3.xml" Id="Rb64a096ff36f4ff4" /><Relationship Type="http://schemas.openxmlformats.org/officeDocument/2006/relationships/slide" Target="/ppt/slides/slide4.xml" Id="R03e205e0558f4f40" /><Relationship Type="http://schemas.openxmlformats.org/officeDocument/2006/relationships/slide" Target="/ppt/slides/slide5.xml" Id="Re7c6ddacc3404ef7" /><Relationship Type="http://schemas.openxmlformats.org/officeDocument/2006/relationships/slide" Target="/ppt/slides/slide6.xml" Id="R412923d06008445f" /><Relationship Type="http://schemas.openxmlformats.org/officeDocument/2006/relationships/slide" Target="/ppt/slides/slide7.xml" Id="Rac0497d32322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97772d57e4a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93e85c8584b15" /><Relationship Type="http://schemas.openxmlformats.org/officeDocument/2006/relationships/theme" Target="/ppt/slideMasters/theme/theme1.xml" Id="Rc8f9c0184f2a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493e85c8584b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d0ce98e9746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71234943b142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caa58ce6504c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c78fd1194c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adfccfa4047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be145202749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4a1378c03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KJELBOTN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KJELBOTN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5 661 933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16 039 235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18 631 632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KJELBOTN RICHARD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Vemundvikvegen 680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7810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richard@eltric.no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998 247 942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KJELBOTN INVEST AS</a:t>
            </a:r>
          </a:p>
        </p:txBody>
      </p:sp>
    </p:spTree>
  </p:cSld>
  <p:clrMapOvr>
    <a:masterClrMapping xmlns:a="http://schemas.openxmlformats.org/drawingml/2006/main"/>
  </p:clrMapOvr>
</p:sld>
</file>