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a2e1daf16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d22bf784e04908"/>
  </p:sldMasterIdLst>
  <p:sldIdLst>
    <p:sldId xmlns:r="http://schemas.openxmlformats.org/officeDocument/2006/relationships" id="256" r:id="Ra7fa60e3043e4826"/>
    <p:sldId xmlns:r="http://schemas.openxmlformats.org/officeDocument/2006/relationships" id="257" r:id="Ra0feb58443354a23"/>
    <p:sldId xmlns:r="http://schemas.openxmlformats.org/officeDocument/2006/relationships" id="258" r:id="Rd73bf031d1514bca"/>
    <p:sldId xmlns:r="http://schemas.openxmlformats.org/officeDocument/2006/relationships" id="259" r:id="Rcb6fa3ff51b646cb"/>
    <p:sldId xmlns:r="http://schemas.openxmlformats.org/officeDocument/2006/relationships" id="260" r:id="R44d7f7dcc56a48a0"/>
    <p:sldId xmlns:r="http://schemas.openxmlformats.org/officeDocument/2006/relationships" id="261" r:id="R5335dde346a140ad"/>
    <p:sldId xmlns:r="http://schemas.openxmlformats.org/officeDocument/2006/relationships" id="262" r:id="R6bef514e22ab45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22bf784e04908" /><Relationship Type="http://schemas.openxmlformats.org/officeDocument/2006/relationships/slide" Target="/ppt/slides/slide1.xml" Id="Ra7fa60e3043e4826" /><Relationship Type="http://schemas.openxmlformats.org/officeDocument/2006/relationships/slide" Target="/ppt/slides/slide2.xml" Id="Ra0feb58443354a23" /><Relationship Type="http://schemas.openxmlformats.org/officeDocument/2006/relationships/slide" Target="/ppt/slides/slide3.xml" Id="Rd73bf031d1514bca" /><Relationship Type="http://schemas.openxmlformats.org/officeDocument/2006/relationships/slide" Target="/ppt/slides/slide4.xml" Id="Rcb6fa3ff51b646cb" /><Relationship Type="http://schemas.openxmlformats.org/officeDocument/2006/relationships/slide" Target="/ppt/slides/slide5.xml" Id="R44d7f7dcc56a48a0" /><Relationship Type="http://schemas.openxmlformats.org/officeDocument/2006/relationships/slide" Target="/ppt/slides/slide6.xml" Id="R5335dde346a140ad" /><Relationship Type="http://schemas.openxmlformats.org/officeDocument/2006/relationships/slide" Target="/ppt/slides/slide7.xml" Id="R6bef514e22ab45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093e9862243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a4ef385de4a7a" /><Relationship Type="http://schemas.openxmlformats.org/officeDocument/2006/relationships/theme" Target="/ppt/slideMasters/theme/theme1.xml" Id="R177e0699c53f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9a4ef385de4a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2f2fde545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0b3730496a4b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424ed9864e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f6d61abbc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827de3324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84476ec804a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fed069726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KONTI AS ble etablert [år] og holder til i 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21 310 776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945 303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792 910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8 389 576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12 415 947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Sandeidvegen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5580 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998 248 825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KONTI AS</a:t>
            </a:r>
          </a:p>
        </p:txBody>
      </p:sp>
    </p:spTree>
  </p:cSld>
  <p:clrMapOvr>
    <a:masterClrMapping xmlns:a="http://schemas.openxmlformats.org/drawingml/2006/main"/>
  </p:clrMapOvr>
</p:sld>
</file>