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cb09927ee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f16f7343d4fcd"/>
  </p:sldMasterIdLst>
  <p:sldIdLst>
    <p:sldId xmlns:r="http://schemas.openxmlformats.org/officeDocument/2006/relationships" id="256" r:id="Rcac5d96336184f03"/>
    <p:sldId xmlns:r="http://schemas.openxmlformats.org/officeDocument/2006/relationships" id="257" r:id="Re7e3d487880e4780"/>
    <p:sldId xmlns:r="http://schemas.openxmlformats.org/officeDocument/2006/relationships" id="258" r:id="R64c3d4f828ef4016"/>
    <p:sldId xmlns:r="http://schemas.openxmlformats.org/officeDocument/2006/relationships" id="259" r:id="R9dc8f1b7075f4890"/>
    <p:sldId xmlns:r="http://schemas.openxmlformats.org/officeDocument/2006/relationships" id="260" r:id="R64b36a706fc14000"/>
    <p:sldId xmlns:r="http://schemas.openxmlformats.org/officeDocument/2006/relationships" id="261" r:id="R31dfe7075e59467c"/>
    <p:sldId xmlns:r="http://schemas.openxmlformats.org/officeDocument/2006/relationships" id="262" r:id="Raab20a898ac9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f16f7343d4fcd" /><Relationship Type="http://schemas.openxmlformats.org/officeDocument/2006/relationships/slide" Target="/ppt/slides/slide1.xml" Id="Rcac5d96336184f03" /><Relationship Type="http://schemas.openxmlformats.org/officeDocument/2006/relationships/slide" Target="/ppt/slides/slide2.xml" Id="Re7e3d487880e4780" /><Relationship Type="http://schemas.openxmlformats.org/officeDocument/2006/relationships/slide" Target="/ppt/slides/slide3.xml" Id="R64c3d4f828ef4016" /><Relationship Type="http://schemas.openxmlformats.org/officeDocument/2006/relationships/slide" Target="/ppt/slides/slide4.xml" Id="R9dc8f1b7075f4890" /><Relationship Type="http://schemas.openxmlformats.org/officeDocument/2006/relationships/slide" Target="/ppt/slides/slide5.xml" Id="R64b36a706fc14000" /><Relationship Type="http://schemas.openxmlformats.org/officeDocument/2006/relationships/slide" Target="/ppt/slides/slide6.xml" Id="R31dfe7075e59467c" /><Relationship Type="http://schemas.openxmlformats.org/officeDocument/2006/relationships/slide" Target="/ppt/slides/slide7.xml" Id="Raab20a898ac9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809848b2c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859f128d46bf" /><Relationship Type="http://schemas.openxmlformats.org/officeDocument/2006/relationships/theme" Target="/ppt/slideMasters/theme/theme1.xml" Id="Re74dcfc554d6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9859f128d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486928fe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ef9a75fb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8a4174482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ba326fdbc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ae0aafad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76c1de63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e725dc28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STOPLE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STOPLE MASKIN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13 585 183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5 504 092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4 273 967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10 768 400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STOPLE JAN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Jan Harald Stople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stoplemaskin@gmail.com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998 254 256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STOPLE MASKIN AS</a:t>
            </a:r>
          </a:p>
        </p:txBody>
      </p:sp>
    </p:spTree>
  </p:cSld>
  <p:clrMapOvr>
    <a:masterClrMapping xmlns:a="http://schemas.openxmlformats.org/drawingml/2006/main"/>
  </p:clrMapOvr>
</p:sld>
</file>