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dec94d11a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a16d344bd4c36"/>
  </p:sldMasterIdLst>
  <p:sldIdLst>
    <p:sldId xmlns:r="http://schemas.openxmlformats.org/officeDocument/2006/relationships" id="256" r:id="R7cf20375bacb4ea6"/>
    <p:sldId xmlns:r="http://schemas.openxmlformats.org/officeDocument/2006/relationships" id="257" r:id="R1eaf413e094a41c7"/>
    <p:sldId xmlns:r="http://schemas.openxmlformats.org/officeDocument/2006/relationships" id="258" r:id="R67267602111e467d"/>
    <p:sldId xmlns:r="http://schemas.openxmlformats.org/officeDocument/2006/relationships" id="259" r:id="Rc9a7f9c09a81454f"/>
    <p:sldId xmlns:r="http://schemas.openxmlformats.org/officeDocument/2006/relationships" id="260" r:id="Rb97761ba5821467a"/>
    <p:sldId xmlns:r="http://schemas.openxmlformats.org/officeDocument/2006/relationships" id="261" r:id="R6a9629a8cdf64204"/>
    <p:sldId xmlns:r="http://schemas.openxmlformats.org/officeDocument/2006/relationships" id="262" r:id="R0de6d7973c8c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a16d344bd4c36" /><Relationship Type="http://schemas.openxmlformats.org/officeDocument/2006/relationships/slide" Target="/ppt/slides/slide1.xml" Id="R7cf20375bacb4ea6" /><Relationship Type="http://schemas.openxmlformats.org/officeDocument/2006/relationships/slide" Target="/ppt/slides/slide2.xml" Id="R1eaf413e094a41c7" /><Relationship Type="http://schemas.openxmlformats.org/officeDocument/2006/relationships/slide" Target="/ppt/slides/slide3.xml" Id="R67267602111e467d" /><Relationship Type="http://schemas.openxmlformats.org/officeDocument/2006/relationships/slide" Target="/ppt/slides/slide4.xml" Id="Rc9a7f9c09a81454f" /><Relationship Type="http://schemas.openxmlformats.org/officeDocument/2006/relationships/slide" Target="/ppt/slides/slide5.xml" Id="Rb97761ba5821467a" /><Relationship Type="http://schemas.openxmlformats.org/officeDocument/2006/relationships/slide" Target="/ppt/slides/slide6.xml" Id="R6a9629a8cdf64204" /><Relationship Type="http://schemas.openxmlformats.org/officeDocument/2006/relationships/slide" Target="/ppt/slides/slide7.xml" Id="R0de6d7973c8c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8b6e0aedb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e76db05284c6d" /><Relationship Type="http://schemas.openxmlformats.org/officeDocument/2006/relationships/theme" Target="/ppt/slideMasters/theme/theme1.xml" Id="Rd0add2536eb3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e76db0528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6cc5c0b92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819a18422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df20f4e9d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218528528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2859f65c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24a7d217c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73f8b5fc1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HAVNEN ANLEGG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35 484 737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30 134 397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HAVNEN ODDGEIR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Skarpeteigvegen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oddgeir@havnen.no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998 254 981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HAVNEN ANLEGG AS</a:t>
            </a:r>
          </a:p>
        </p:txBody>
      </p:sp>
    </p:spTree>
  </p:cSld>
  <p:clrMapOvr>
    <a:masterClrMapping xmlns:a="http://schemas.openxmlformats.org/drawingml/2006/main"/>
  </p:clrMapOvr>
</p:sld>
</file>