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64d10c01b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17ee4ccf54a75"/>
  </p:sldMasterIdLst>
  <p:sldIdLst>
    <p:sldId xmlns:r="http://schemas.openxmlformats.org/officeDocument/2006/relationships" id="256" r:id="R142a3d80d93e4f45"/>
    <p:sldId xmlns:r="http://schemas.openxmlformats.org/officeDocument/2006/relationships" id="257" r:id="R4ff2c81631e848b1"/>
    <p:sldId xmlns:r="http://schemas.openxmlformats.org/officeDocument/2006/relationships" id="258" r:id="Rf49781d54e554d0c"/>
    <p:sldId xmlns:r="http://schemas.openxmlformats.org/officeDocument/2006/relationships" id="259" r:id="R4c5bbc35a75040dc"/>
    <p:sldId xmlns:r="http://schemas.openxmlformats.org/officeDocument/2006/relationships" id="260" r:id="R1c4ca55f31f94d80"/>
    <p:sldId xmlns:r="http://schemas.openxmlformats.org/officeDocument/2006/relationships" id="261" r:id="R64b1e14d0ffb473e"/>
    <p:sldId xmlns:r="http://schemas.openxmlformats.org/officeDocument/2006/relationships" id="262" r:id="R8da4b78ad2e6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17ee4ccf54a75" /><Relationship Type="http://schemas.openxmlformats.org/officeDocument/2006/relationships/slide" Target="/ppt/slides/slide1.xml" Id="R142a3d80d93e4f45" /><Relationship Type="http://schemas.openxmlformats.org/officeDocument/2006/relationships/slide" Target="/ppt/slides/slide2.xml" Id="R4ff2c81631e848b1" /><Relationship Type="http://schemas.openxmlformats.org/officeDocument/2006/relationships/slide" Target="/ppt/slides/slide3.xml" Id="Rf49781d54e554d0c" /><Relationship Type="http://schemas.openxmlformats.org/officeDocument/2006/relationships/slide" Target="/ppt/slides/slide4.xml" Id="R4c5bbc35a75040dc" /><Relationship Type="http://schemas.openxmlformats.org/officeDocument/2006/relationships/slide" Target="/ppt/slides/slide5.xml" Id="R1c4ca55f31f94d80" /><Relationship Type="http://schemas.openxmlformats.org/officeDocument/2006/relationships/slide" Target="/ppt/slides/slide6.xml" Id="R64b1e14d0ffb473e" /><Relationship Type="http://schemas.openxmlformats.org/officeDocument/2006/relationships/slide" Target="/ppt/slides/slide7.xml" Id="R8da4b78ad2e6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d2b1b37e5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630a3ea24a51" /><Relationship Type="http://schemas.openxmlformats.org/officeDocument/2006/relationships/theme" Target="/ppt/slideMasters/theme/theme1.xml" Id="Rb91b97ae6a88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9630a3ea2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348ab72a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106c6d85e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fdcaabc6c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3256d016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e13463dc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781373b1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e522c4f5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CAJU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CAJU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CAJU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CAJU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CAJU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CAJU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16 136 148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CAJU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BÖRJESSON MICHAEL ROBERT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ROCHA-BØRJESSON YONARA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CAJU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998 268 648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CAJU AS</a:t>
            </a:r>
          </a:p>
        </p:txBody>
      </p:sp>
    </p:spTree>
  </p:cSld>
  <p:clrMapOvr>
    <a:masterClrMapping xmlns:a="http://schemas.openxmlformats.org/drawingml/2006/main"/>
  </p:clrMapOvr>
</p:sld>
</file>