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cd91dbc48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f8b66f13c4416"/>
  </p:sldMasterIdLst>
  <p:sldIdLst>
    <p:sldId xmlns:r="http://schemas.openxmlformats.org/officeDocument/2006/relationships" id="256" r:id="R70ba79d6fbff4420"/>
    <p:sldId xmlns:r="http://schemas.openxmlformats.org/officeDocument/2006/relationships" id="257" r:id="Ra25a402e9ef64bbd"/>
    <p:sldId xmlns:r="http://schemas.openxmlformats.org/officeDocument/2006/relationships" id="258" r:id="Rb0d1a30182be4d34"/>
    <p:sldId xmlns:r="http://schemas.openxmlformats.org/officeDocument/2006/relationships" id="259" r:id="R2bfc4c85b7874b0e"/>
    <p:sldId xmlns:r="http://schemas.openxmlformats.org/officeDocument/2006/relationships" id="260" r:id="Re3fcd970d0434259"/>
    <p:sldId xmlns:r="http://schemas.openxmlformats.org/officeDocument/2006/relationships" id="261" r:id="R377b8b0959e74d6c"/>
    <p:sldId xmlns:r="http://schemas.openxmlformats.org/officeDocument/2006/relationships" id="262" r:id="R1b1f61413ed9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f8b66f13c4416" /><Relationship Type="http://schemas.openxmlformats.org/officeDocument/2006/relationships/slide" Target="/ppt/slides/slide1.xml" Id="R70ba79d6fbff4420" /><Relationship Type="http://schemas.openxmlformats.org/officeDocument/2006/relationships/slide" Target="/ppt/slides/slide2.xml" Id="Ra25a402e9ef64bbd" /><Relationship Type="http://schemas.openxmlformats.org/officeDocument/2006/relationships/slide" Target="/ppt/slides/slide3.xml" Id="Rb0d1a30182be4d34" /><Relationship Type="http://schemas.openxmlformats.org/officeDocument/2006/relationships/slide" Target="/ppt/slides/slide4.xml" Id="R2bfc4c85b7874b0e" /><Relationship Type="http://schemas.openxmlformats.org/officeDocument/2006/relationships/slide" Target="/ppt/slides/slide5.xml" Id="Re3fcd970d0434259" /><Relationship Type="http://schemas.openxmlformats.org/officeDocument/2006/relationships/slide" Target="/ppt/slides/slide6.xml" Id="R377b8b0959e74d6c" /><Relationship Type="http://schemas.openxmlformats.org/officeDocument/2006/relationships/slide" Target="/ppt/slides/slide7.xml" Id="R1b1f61413ed9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f5c047a7e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318592ce44df" /><Relationship Type="http://schemas.openxmlformats.org/officeDocument/2006/relationships/theme" Target="/ppt/slideMasters/theme/theme1.xml" Id="Rf495bee7a6bb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9318592ce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5f782ce7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0e9c532c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412e4b29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0167e13b6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f161ddfb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0a11a6d6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62422343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ELTRIC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ELTRIC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36 447 720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12 482 798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11 157 161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20 630 056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RASMUSSEN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KJELBOTN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andre@eltric.no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998 269 652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ELTRIC AS</a:t>
            </a:r>
          </a:p>
        </p:txBody>
      </p:sp>
    </p:spTree>
  </p:cSld>
  <p:clrMapOvr>
    <a:masterClrMapping xmlns:a="http://schemas.openxmlformats.org/drawingml/2006/main"/>
  </p:clrMapOvr>
</p:sld>
</file>