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f7a65e8ff64d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e0e7f123744b87"/>
  </p:sldMasterIdLst>
  <p:sldIdLst>
    <p:sldId xmlns:r="http://schemas.openxmlformats.org/officeDocument/2006/relationships" id="256" r:id="R0c35760749ea404a"/>
    <p:sldId xmlns:r="http://schemas.openxmlformats.org/officeDocument/2006/relationships" id="257" r:id="R85f53471e943438f"/>
    <p:sldId xmlns:r="http://schemas.openxmlformats.org/officeDocument/2006/relationships" id="258" r:id="Rb9e8cf96633f4ef0"/>
    <p:sldId xmlns:r="http://schemas.openxmlformats.org/officeDocument/2006/relationships" id="259" r:id="R2ebb6a84c87c42c6"/>
    <p:sldId xmlns:r="http://schemas.openxmlformats.org/officeDocument/2006/relationships" id="260" r:id="R7bfddb390b1a4d0e"/>
    <p:sldId xmlns:r="http://schemas.openxmlformats.org/officeDocument/2006/relationships" id="261" r:id="R304d0ea6ce634e46"/>
    <p:sldId xmlns:r="http://schemas.openxmlformats.org/officeDocument/2006/relationships" id="262" r:id="R9ab20b497e2b45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e0e7f123744b87" /><Relationship Type="http://schemas.openxmlformats.org/officeDocument/2006/relationships/slide" Target="/ppt/slides/slide1.xml" Id="R0c35760749ea404a" /><Relationship Type="http://schemas.openxmlformats.org/officeDocument/2006/relationships/slide" Target="/ppt/slides/slide2.xml" Id="R85f53471e943438f" /><Relationship Type="http://schemas.openxmlformats.org/officeDocument/2006/relationships/slide" Target="/ppt/slides/slide3.xml" Id="Rb9e8cf96633f4ef0" /><Relationship Type="http://schemas.openxmlformats.org/officeDocument/2006/relationships/slide" Target="/ppt/slides/slide4.xml" Id="R2ebb6a84c87c42c6" /><Relationship Type="http://schemas.openxmlformats.org/officeDocument/2006/relationships/slide" Target="/ppt/slides/slide5.xml" Id="R7bfddb390b1a4d0e" /><Relationship Type="http://schemas.openxmlformats.org/officeDocument/2006/relationships/slide" Target="/ppt/slides/slide6.xml" Id="R304d0ea6ce634e46" /><Relationship Type="http://schemas.openxmlformats.org/officeDocument/2006/relationships/slide" Target="/ppt/slides/slide7.xml" Id="R9ab20b497e2b45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5b663c16b44b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e32a30ebbd4e58" /><Relationship Type="http://schemas.openxmlformats.org/officeDocument/2006/relationships/theme" Target="/ppt/slideMasters/theme/theme1.xml" Id="R5acceac94f0c44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e32a30ebbd4e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8f8fde473140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616bf3187c41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70862c604e4f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4a11c5cae848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ddc9216fe04a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81f8a38a5f4a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413477d14943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KVAREKVÅL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KVAREKVÅL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KVAREKVÅL BYGG AS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KVAREKVÅL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KVAREKVÅL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KVAREKVÅL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452 378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3 531 880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4 292 903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KVAREKVÅL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KVAREKVÅL KNUT 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KVAREKVÅL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Raundalsvegen 332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5706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51 54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998 271 517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KVAREKVÅL BYGG AS</a:t>
            </a:r>
          </a:p>
        </p:txBody>
      </p:sp>
    </p:spTree>
  </p:cSld>
  <p:clrMapOvr>
    <a:masterClrMapping xmlns:a="http://schemas.openxmlformats.org/drawingml/2006/main"/>
  </p:clrMapOvr>
</p:sld>
</file>