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989764b51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06a9efc794f23"/>
  </p:sldMasterIdLst>
  <p:sldIdLst>
    <p:sldId xmlns:r="http://schemas.openxmlformats.org/officeDocument/2006/relationships" id="256" r:id="R37f55724bc244bd7"/>
    <p:sldId xmlns:r="http://schemas.openxmlformats.org/officeDocument/2006/relationships" id="257" r:id="R2f81463a1e124238"/>
    <p:sldId xmlns:r="http://schemas.openxmlformats.org/officeDocument/2006/relationships" id="258" r:id="R4fac7227bb194980"/>
    <p:sldId xmlns:r="http://schemas.openxmlformats.org/officeDocument/2006/relationships" id="259" r:id="R973f818796974de6"/>
    <p:sldId xmlns:r="http://schemas.openxmlformats.org/officeDocument/2006/relationships" id="260" r:id="R1ea6b19e83e14445"/>
    <p:sldId xmlns:r="http://schemas.openxmlformats.org/officeDocument/2006/relationships" id="261" r:id="Rd5146360a8284e93"/>
    <p:sldId xmlns:r="http://schemas.openxmlformats.org/officeDocument/2006/relationships" id="262" r:id="R807ceaae25f3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06a9efc794f23" /><Relationship Type="http://schemas.openxmlformats.org/officeDocument/2006/relationships/slide" Target="/ppt/slides/slide1.xml" Id="R37f55724bc244bd7" /><Relationship Type="http://schemas.openxmlformats.org/officeDocument/2006/relationships/slide" Target="/ppt/slides/slide2.xml" Id="R2f81463a1e124238" /><Relationship Type="http://schemas.openxmlformats.org/officeDocument/2006/relationships/slide" Target="/ppt/slides/slide3.xml" Id="R4fac7227bb194980" /><Relationship Type="http://schemas.openxmlformats.org/officeDocument/2006/relationships/slide" Target="/ppt/slides/slide4.xml" Id="R973f818796974de6" /><Relationship Type="http://schemas.openxmlformats.org/officeDocument/2006/relationships/slide" Target="/ppt/slides/slide5.xml" Id="R1ea6b19e83e14445" /><Relationship Type="http://schemas.openxmlformats.org/officeDocument/2006/relationships/slide" Target="/ppt/slides/slide6.xml" Id="Rd5146360a8284e93" /><Relationship Type="http://schemas.openxmlformats.org/officeDocument/2006/relationships/slide" Target="/ppt/slides/slide7.xml" Id="R807ceaae25f3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8cb2cbdd14f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6c6b5c125480f" /><Relationship Type="http://schemas.openxmlformats.org/officeDocument/2006/relationships/theme" Target="/ppt/slideMasters/theme/theme1.xml" Id="R8ffd3ccf1c3a42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a6c6b5c12548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d4f2607754e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5274a316f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1d66c7eed4e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06559bb33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53e313ba449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1ffed0528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7c291c1e54d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KYTE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KYTE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KYTE BYGG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KYTE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KYTE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KYTE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4 310 302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4 322 456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KYTE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KYTE ODD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KYTE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Langbrekk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5706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998 282 217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KYTE BYGG AS</a:t>
            </a:r>
          </a:p>
        </p:txBody>
      </p:sp>
    </p:spTree>
  </p:cSld>
  <p:clrMapOvr>
    <a:masterClrMapping xmlns:a="http://schemas.openxmlformats.org/drawingml/2006/main"/>
  </p:clrMapOvr>
</p:sld>
</file>