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f51f74da1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e7a1dcbf64ba7"/>
  </p:sldMasterIdLst>
  <p:sldIdLst>
    <p:sldId xmlns:r="http://schemas.openxmlformats.org/officeDocument/2006/relationships" id="256" r:id="Rffdb0ac9302b4226"/>
    <p:sldId xmlns:r="http://schemas.openxmlformats.org/officeDocument/2006/relationships" id="257" r:id="Rcee506a982b34434"/>
    <p:sldId xmlns:r="http://schemas.openxmlformats.org/officeDocument/2006/relationships" id="258" r:id="R6a908b06a9854ade"/>
    <p:sldId xmlns:r="http://schemas.openxmlformats.org/officeDocument/2006/relationships" id="259" r:id="Rd311be31b44e48cd"/>
    <p:sldId xmlns:r="http://schemas.openxmlformats.org/officeDocument/2006/relationships" id="260" r:id="Rdec7bf29d6a448a1"/>
    <p:sldId xmlns:r="http://schemas.openxmlformats.org/officeDocument/2006/relationships" id="261" r:id="R3f5b710b36124ff7"/>
    <p:sldId xmlns:r="http://schemas.openxmlformats.org/officeDocument/2006/relationships" id="262" r:id="R179eae6d756a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e7a1dcbf64ba7" /><Relationship Type="http://schemas.openxmlformats.org/officeDocument/2006/relationships/slide" Target="/ppt/slides/slide1.xml" Id="Rffdb0ac9302b4226" /><Relationship Type="http://schemas.openxmlformats.org/officeDocument/2006/relationships/slide" Target="/ppt/slides/slide2.xml" Id="Rcee506a982b34434" /><Relationship Type="http://schemas.openxmlformats.org/officeDocument/2006/relationships/slide" Target="/ppt/slides/slide3.xml" Id="R6a908b06a9854ade" /><Relationship Type="http://schemas.openxmlformats.org/officeDocument/2006/relationships/slide" Target="/ppt/slides/slide4.xml" Id="Rd311be31b44e48cd" /><Relationship Type="http://schemas.openxmlformats.org/officeDocument/2006/relationships/slide" Target="/ppt/slides/slide5.xml" Id="Rdec7bf29d6a448a1" /><Relationship Type="http://schemas.openxmlformats.org/officeDocument/2006/relationships/slide" Target="/ppt/slides/slide6.xml" Id="R3f5b710b36124ff7" /><Relationship Type="http://schemas.openxmlformats.org/officeDocument/2006/relationships/slide" Target="/ppt/slides/slide7.xml" Id="R179eae6d756a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77161e700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0d688935400e" /><Relationship Type="http://schemas.openxmlformats.org/officeDocument/2006/relationships/theme" Target="/ppt/slideMasters/theme/theme1.xml" Id="Rb703e0dc4845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60d688935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d73167b7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849d72573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47941efb7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36db33952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9aef9f881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aa2d9cfb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ff7d385f5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TAIM HOLDING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ANDRE ENDRESEN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Jebsens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thomas@mur-flisservice.no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998 283 817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TAIM HOLDING AS</a:t>
            </a:r>
          </a:p>
        </p:txBody>
      </p:sp>
    </p:spTree>
  </p:cSld>
  <p:clrMapOvr>
    <a:masterClrMapping xmlns:a="http://schemas.openxmlformats.org/drawingml/2006/main"/>
  </p:clrMapOvr>
</p:sld>
</file>