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80612902c42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c6d9a41f4f4e3d"/>
  </p:sldMasterIdLst>
  <p:sldIdLst>
    <p:sldId xmlns:r="http://schemas.openxmlformats.org/officeDocument/2006/relationships" id="256" r:id="R04c1cd9c82e448b6"/>
    <p:sldId xmlns:r="http://schemas.openxmlformats.org/officeDocument/2006/relationships" id="257" r:id="R146d9531f7a6486f"/>
    <p:sldId xmlns:r="http://schemas.openxmlformats.org/officeDocument/2006/relationships" id="258" r:id="Raddb80482bf04c40"/>
    <p:sldId xmlns:r="http://schemas.openxmlformats.org/officeDocument/2006/relationships" id="259" r:id="R498983d81ab14b71"/>
    <p:sldId xmlns:r="http://schemas.openxmlformats.org/officeDocument/2006/relationships" id="260" r:id="R2ff8f46da9594347"/>
    <p:sldId xmlns:r="http://schemas.openxmlformats.org/officeDocument/2006/relationships" id="261" r:id="R689020d9166246c6"/>
    <p:sldId xmlns:r="http://schemas.openxmlformats.org/officeDocument/2006/relationships" id="262" r:id="R0b2c539f124947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6d9a41f4f4e3d" /><Relationship Type="http://schemas.openxmlformats.org/officeDocument/2006/relationships/slide" Target="/ppt/slides/slide1.xml" Id="R04c1cd9c82e448b6" /><Relationship Type="http://schemas.openxmlformats.org/officeDocument/2006/relationships/slide" Target="/ppt/slides/slide2.xml" Id="R146d9531f7a6486f" /><Relationship Type="http://schemas.openxmlformats.org/officeDocument/2006/relationships/slide" Target="/ppt/slides/slide3.xml" Id="Raddb80482bf04c40" /><Relationship Type="http://schemas.openxmlformats.org/officeDocument/2006/relationships/slide" Target="/ppt/slides/slide4.xml" Id="R498983d81ab14b71" /><Relationship Type="http://schemas.openxmlformats.org/officeDocument/2006/relationships/slide" Target="/ppt/slides/slide5.xml" Id="R2ff8f46da9594347" /><Relationship Type="http://schemas.openxmlformats.org/officeDocument/2006/relationships/slide" Target="/ppt/slides/slide6.xml" Id="R689020d9166246c6" /><Relationship Type="http://schemas.openxmlformats.org/officeDocument/2006/relationships/slide" Target="/ppt/slides/slide7.xml" Id="R0b2c539f124947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0a533c74c41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45e5e0b854d14" /><Relationship Type="http://schemas.openxmlformats.org/officeDocument/2006/relationships/theme" Target="/ppt/slideMasters/theme/theme1.xml" Id="R2570f97a857e40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d45e5e0b85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36740f9f74e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ff3ed98644e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5ac8a01af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f4264fe7f4c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284199ae54f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4e029cac0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3141cb349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 BYGG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9 911 988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2 929 761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 JØRUND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Industritoppen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post@heggland-bygg.no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998 284 228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BYGG AS</a:t>
            </a:r>
          </a:p>
        </p:txBody>
      </p:sp>
    </p:spTree>
  </p:cSld>
  <p:clrMapOvr>
    <a:masterClrMapping xmlns:a="http://schemas.openxmlformats.org/drawingml/2006/main"/>
  </p:clrMapOvr>
</p:sld>
</file>