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8b8929b1a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627918cb442a6"/>
  </p:sldMasterIdLst>
  <p:sldIdLst>
    <p:sldId xmlns:r="http://schemas.openxmlformats.org/officeDocument/2006/relationships" id="256" r:id="R812770c980684e8b"/>
    <p:sldId xmlns:r="http://schemas.openxmlformats.org/officeDocument/2006/relationships" id="257" r:id="R245db471fb2549f7"/>
    <p:sldId xmlns:r="http://schemas.openxmlformats.org/officeDocument/2006/relationships" id="258" r:id="Rabeba8c587774d7b"/>
    <p:sldId xmlns:r="http://schemas.openxmlformats.org/officeDocument/2006/relationships" id="259" r:id="R67d33917d02c42ae"/>
    <p:sldId xmlns:r="http://schemas.openxmlformats.org/officeDocument/2006/relationships" id="260" r:id="R1fb268df83c04d00"/>
    <p:sldId xmlns:r="http://schemas.openxmlformats.org/officeDocument/2006/relationships" id="261" r:id="R2a0d6fb5420d485d"/>
    <p:sldId xmlns:r="http://schemas.openxmlformats.org/officeDocument/2006/relationships" id="262" r:id="Ra7697c5e84c7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627918cb442a6" /><Relationship Type="http://schemas.openxmlformats.org/officeDocument/2006/relationships/slide" Target="/ppt/slides/slide1.xml" Id="R812770c980684e8b" /><Relationship Type="http://schemas.openxmlformats.org/officeDocument/2006/relationships/slide" Target="/ppt/slides/slide2.xml" Id="R245db471fb2549f7" /><Relationship Type="http://schemas.openxmlformats.org/officeDocument/2006/relationships/slide" Target="/ppt/slides/slide3.xml" Id="Rabeba8c587774d7b" /><Relationship Type="http://schemas.openxmlformats.org/officeDocument/2006/relationships/slide" Target="/ppt/slides/slide4.xml" Id="R67d33917d02c42ae" /><Relationship Type="http://schemas.openxmlformats.org/officeDocument/2006/relationships/slide" Target="/ppt/slides/slide5.xml" Id="R1fb268df83c04d00" /><Relationship Type="http://schemas.openxmlformats.org/officeDocument/2006/relationships/slide" Target="/ppt/slides/slide6.xml" Id="R2a0d6fb5420d485d" /><Relationship Type="http://schemas.openxmlformats.org/officeDocument/2006/relationships/slide" Target="/ppt/slides/slide7.xml" Id="Ra7697c5e84c7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280aa0993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3ce7a32d4866" /><Relationship Type="http://schemas.openxmlformats.org/officeDocument/2006/relationships/theme" Target="/ppt/slideMasters/theme/theme1.xml" Id="R7effebfb0195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e3ce7a32d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ce7e8c24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ce7b48e049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e47f71a9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c9dd0378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91b2eda88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294d034d9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84cc51fca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 BYGG AS ble etablert [år] og holder til i Ålen.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63 422 886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11 480 034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19 635 159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JENSÅS MAGNUS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LANGENG IVAR  –  42,0 %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LANGENG PER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Malmvegen 742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7380 Ålen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998 294 282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 BYGG AS</a:t>
            </a:r>
          </a:p>
        </p:txBody>
      </p:sp>
    </p:spTree>
  </p:cSld>
  <p:clrMapOvr>
    <a:masterClrMapping xmlns:a="http://schemas.openxmlformats.org/drawingml/2006/main"/>
  </p:clrMapOvr>
</p:sld>
</file>