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cc576446d343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a50cfd51f8431e"/>
  </p:sldMasterIdLst>
  <p:sldIdLst>
    <p:sldId xmlns:r="http://schemas.openxmlformats.org/officeDocument/2006/relationships" id="256" r:id="Rd8f17b12bd964d75"/>
    <p:sldId xmlns:r="http://schemas.openxmlformats.org/officeDocument/2006/relationships" id="257" r:id="R5367ebf7a29240f7"/>
    <p:sldId xmlns:r="http://schemas.openxmlformats.org/officeDocument/2006/relationships" id="258" r:id="R5c084ec0cca1475e"/>
    <p:sldId xmlns:r="http://schemas.openxmlformats.org/officeDocument/2006/relationships" id="259" r:id="Ra787655dad3745d3"/>
    <p:sldId xmlns:r="http://schemas.openxmlformats.org/officeDocument/2006/relationships" id="260" r:id="Re46f6335b90347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50cfd51f8431e" /><Relationship Type="http://schemas.openxmlformats.org/officeDocument/2006/relationships/slide" Target="/ppt/slides/slide1.xml" Id="Rd8f17b12bd964d75" /><Relationship Type="http://schemas.openxmlformats.org/officeDocument/2006/relationships/slide" Target="/ppt/slides/slide2.xml" Id="R5367ebf7a29240f7" /><Relationship Type="http://schemas.openxmlformats.org/officeDocument/2006/relationships/slide" Target="/ppt/slides/slide3.xml" Id="R5c084ec0cca1475e" /><Relationship Type="http://schemas.openxmlformats.org/officeDocument/2006/relationships/slide" Target="/ppt/slides/slide4.xml" Id="Ra787655dad3745d3" /><Relationship Type="http://schemas.openxmlformats.org/officeDocument/2006/relationships/slide" Target="/ppt/slides/slide5.xml" Id="Re46f6335b90347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2453d524c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24b30945843fe" /><Relationship Type="http://schemas.openxmlformats.org/officeDocument/2006/relationships/theme" Target="/ppt/slideMasters/theme/theme1.xml" Id="R1a0cc20bf99b45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d24b30945843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c4c7c7c3e4f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c9ed242da44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ede284fe4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e74d279474a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42cdb0de84c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KRISTIAN RODLIE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KRISTIAN RODLIE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KRISTIAN RODLIE ble etablert [år] og holder til i Berger.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KRISTIAN RODLIE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KRISTIAN RODLIE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KRISTIAN RODLIE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3075 Berger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998 295 890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KRISTIAN RODLIE</a:t>
            </a:r>
          </a:p>
        </p:txBody>
      </p:sp>
    </p:spTree>
  </p:cSld>
  <p:clrMapOvr>
    <a:masterClrMapping xmlns:a="http://schemas.openxmlformats.org/drawingml/2006/main"/>
  </p:clrMapOvr>
</p:sld>
</file>