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c29f89a5e644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c13a4db5554d20"/>
  </p:sldMasterIdLst>
  <p:sldIdLst>
    <p:sldId xmlns:r="http://schemas.openxmlformats.org/officeDocument/2006/relationships" id="256" r:id="R88857924822d41c8"/>
    <p:sldId xmlns:r="http://schemas.openxmlformats.org/officeDocument/2006/relationships" id="257" r:id="Rb1fafd4a84f34de7"/>
    <p:sldId xmlns:r="http://schemas.openxmlformats.org/officeDocument/2006/relationships" id="258" r:id="R0a380454a5084e1d"/>
    <p:sldId xmlns:r="http://schemas.openxmlformats.org/officeDocument/2006/relationships" id="259" r:id="Rcdd0267280434b9a"/>
    <p:sldId xmlns:r="http://schemas.openxmlformats.org/officeDocument/2006/relationships" id="260" r:id="R734155f7ef00463d"/>
    <p:sldId xmlns:r="http://schemas.openxmlformats.org/officeDocument/2006/relationships" id="261" r:id="R36181f724c6b4330"/>
    <p:sldId xmlns:r="http://schemas.openxmlformats.org/officeDocument/2006/relationships" id="262" r:id="R9d69cac8b71045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13a4db5554d20" /><Relationship Type="http://schemas.openxmlformats.org/officeDocument/2006/relationships/slide" Target="/ppt/slides/slide1.xml" Id="R88857924822d41c8" /><Relationship Type="http://schemas.openxmlformats.org/officeDocument/2006/relationships/slide" Target="/ppt/slides/slide2.xml" Id="Rb1fafd4a84f34de7" /><Relationship Type="http://schemas.openxmlformats.org/officeDocument/2006/relationships/slide" Target="/ppt/slides/slide3.xml" Id="R0a380454a5084e1d" /><Relationship Type="http://schemas.openxmlformats.org/officeDocument/2006/relationships/slide" Target="/ppt/slides/slide4.xml" Id="Rcdd0267280434b9a" /><Relationship Type="http://schemas.openxmlformats.org/officeDocument/2006/relationships/slide" Target="/ppt/slides/slide5.xml" Id="R734155f7ef00463d" /><Relationship Type="http://schemas.openxmlformats.org/officeDocument/2006/relationships/slide" Target="/ppt/slides/slide6.xml" Id="R36181f724c6b4330" /><Relationship Type="http://schemas.openxmlformats.org/officeDocument/2006/relationships/slide" Target="/ppt/slides/slide7.xml" Id="R9d69cac8b71045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c8426029248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c5ac8b01f4f0b" /><Relationship Type="http://schemas.openxmlformats.org/officeDocument/2006/relationships/theme" Target="/ppt/slideMasters/theme/theme1.xml" Id="R06e6fe68b9db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0c5ac8b01f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7f8234f5d4a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7574864d7a4f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dac07f57e4d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c020959f04a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db6d6ce28743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bc1f1f42a42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6d57785de45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GUDMUNDSVEEN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GUDMUNDSVEEN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GUDMUNDSVEEN AS ble etablert [år] og holder til i Reinsvoll.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GUDMUNDSVEEN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GUDMUNDSVEEN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GUDMUNDSVEEN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2 015 722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−93 672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−110 572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1 302 088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GUDMUNDSVEEN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AANDSTAD SANDER NYBORG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AANDSTAD ESPEN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GUDMUNDSVEEN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2840 Reinsvoll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post@gudmundsveen.no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998 303 036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GUDMUNDSVEEN AS</a:t>
            </a:r>
          </a:p>
        </p:txBody>
      </p:sp>
    </p:spTree>
  </p:cSld>
  <p:clrMapOvr>
    <a:masterClrMapping xmlns:a="http://schemas.openxmlformats.org/drawingml/2006/main"/>
  </p:clrMapOvr>
</p:sld>
</file>