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a6c02202a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1a5ecb39f4572"/>
  </p:sldMasterIdLst>
  <p:sldIdLst>
    <p:sldId xmlns:r="http://schemas.openxmlformats.org/officeDocument/2006/relationships" id="256" r:id="R4e1cf626644c4a49"/>
    <p:sldId xmlns:r="http://schemas.openxmlformats.org/officeDocument/2006/relationships" id="257" r:id="R36e28774f6044f69"/>
    <p:sldId xmlns:r="http://schemas.openxmlformats.org/officeDocument/2006/relationships" id="258" r:id="Rc29c3b32e66e48c8"/>
    <p:sldId xmlns:r="http://schemas.openxmlformats.org/officeDocument/2006/relationships" id="259" r:id="R6e04769542f14cfd"/>
    <p:sldId xmlns:r="http://schemas.openxmlformats.org/officeDocument/2006/relationships" id="260" r:id="Ra079fb2c5be544b8"/>
    <p:sldId xmlns:r="http://schemas.openxmlformats.org/officeDocument/2006/relationships" id="261" r:id="R3cfb728c3df84ccf"/>
    <p:sldId xmlns:r="http://schemas.openxmlformats.org/officeDocument/2006/relationships" id="262" r:id="R1cd8b7a8ad22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1a5ecb39f4572" /><Relationship Type="http://schemas.openxmlformats.org/officeDocument/2006/relationships/slide" Target="/ppt/slides/slide1.xml" Id="R4e1cf626644c4a49" /><Relationship Type="http://schemas.openxmlformats.org/officeDocument/2006/relationships/slide" Target="/ppt/slides/slide2.xml" Id="R36e28774f6044f69" /><Relationship Type="http://schemas.openxmlformats.org/officeDocument/2006/relationships/slide" Target="/ppt/slides/slide3.xml" Id="Rc29c3b32e66e48c8" /><Relationship Type="http://schemas.openxmlformats.org/officeDocument/2006/relationships/slide" Target="/ppt/slides/slide4.xml" Id="R6e04769542f14cfd" /><Relationship Type="http://schemas.openxmlformats.org/officeDocument/2006/relationships/slide" Target="/ppt/slides/slide5.xml" Id="Ra079fb2c5be544b8" /><Relationship Type="http://schemas.openxmlformats.org/officeDocument/2006/relationships/slide" Target="/ppt/slides/slide6.xml" Id="R3cfb728c3df84ccf" /><Relationship Type="http://schemas.openxmlformats.org/officeDocument/2006/relationships/slide" Target="/ppt/slides/slide7.xml" Id="R1cd8b7a8ad22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984e6276c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d1e21e27b4b85" /><Relationship Type="http://schemas.openxmlformats.org/officeDocument/2006/relationships/theme" Target="/ppt/slideMasters/theme/theme1.xml" Id="Rbc522e65ff70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d1e21e27b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0d4083c03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651d60d99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0978d2c12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47e56f797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73c5ad0df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47e589d10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08628d083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ASTON 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ASTON X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STEENSÆTH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leif.erichsen@okoplan.no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998 304 601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ASTON X AS</a:t>
            </a:r>
          </a:p>
        </p:txBody>
      </p:sp>
    </p:spTree>
  </p:cSld>
  <p:clrMapOvr>
    <a:masterClrMapping xmlns:a="http://schemas.openxmlformats.org/drawingml/2006/main"/>
  </p:clrMapOvr>
</p:sld>
</file>